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9" r:id="rId4"/>
    <p:sldId id="284" r:id="rId5"/>
    <p:sldId id="283" r:id="rId6"/>
    <p:sldId id="272" r:id="rId7"/>
    <p:sldId id="271" r:id="rId8"/>
    <p:sldId id="257" r:id="rId9"/>
    <p:sldId id="260" r:id="rId10"/>
    <p:sldId id="261" r:id="rId11"/>
    <p:sldId id="259" r:id="rId12"/>
    <p:sldId id="262" r:id="rId13"/>
    <p:sldId id="263" r:id="rId14"/>
    <p:sldId id="265" r:id="rId15"/>
    <p:sldId id="266" r:id="rId16"/>
    <p:sldId id="267" r:id="rId17"/>
    <p:sldId id="274" r:id="rId18"/>
    <p:sldId id="275" r:id="rId19"/>
    <p:sldId id="276" r:id="rId20"/>
    <p:sldId id="280" r:id="rId21"/>
    <p:sldId id="281" r:id="rId22"/>
    <p:sldId id="277" r:id="rId23"/>
    <p:sldId id="279" r:id="rId24"/>
    <p:sldId id="282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Milton’s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34231" y="4508720"/>
            <a:ext cx="8355772" cy="159594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Reading Milton </a:t>
            </a:r>
            <a:r>
              <a:rPr lang="en-US" dirty="0"/>
              <a:t>is </a:t>
            </a:r>
            <a:r>
              <a:rPr lang="en-US" dirty="0" smtClean="0"/>
              <a:t>challenging, just as many good things are. </a:t>
            </a:r>
            <a:r>
              <a:rPr lang="en-US" dirty="0"/>
              <a:t>This is the stuff of college literature </a:t>
            </a:r>
            <a:r>
              <a:rPr lang="en-US" dirty="0" smtClean="0"/>
              <a:t>courses! You </a:t>
            </a:r>
            <a:r>
              <a:rPr lang="en-US" dirty="0"/>
              <a:t>will be able to test your viability for college by how well you are able to discern the </a:t>
            </a:r>
            <a:r>
              <a:rPr lang="en-US" dirty="0" smtClean="0"/>
              <a:t>themes of </a:t>
            </a:r>
            <a:r>
              <a:rPr lang="en-US" dirty="0"/>
              <a:t>and make connections </a:t>
            </a:r>
            <a:r>
              <a:rPr lang="en-US" dirty="0" smtClean="0"/>
              <a:t>to </a:t>
            </a:r>
            <a:r>
              <a:rPr lang="en-US" dirty="0"/>
              <a:t>Milton’s </a:t>
            </a:r>
            <a:r>
              <a:rPr lang="en-US" dirty="0" smtClean="0"/>
              <a:t>prose. </a:t>
            </a:r>
            <a:r>
              <a:rPr lang="en-US" dirty="0"/>
              <a:t>This will take effort and </a:t>
            </a:r>
            <a:r>
              <a:rPr lang="en-US" dirty="0" smtClean="0"/>
              <a:t>will require your </a:t>
            </a:r>
            <a:r>
              <a:rPr lang="en-US" dirty="0"/>
              <a:t>full attention. 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1" y="424061"/>
            <a:ext cx="4062216" cy="26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50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1113912"/>
          </a:xfrm>
        </p:spPr>
        <p:txBody>
          <a:bodyPr>
            <a:normAutofit/>
          </a:bodyPr>
          <a:lstStyle/>
          <a:p>
            <a:r>
              <a:rPr lang="en-US" dirty="0" smtClean="0"/>
              <a:t>Word choice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4624682" y="5547669"/>
            <a:ext cx="1391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1239646" y="2833554"/>
            <a:ext cx="5544560" cy="297312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2">
              <a:lnSpc>
                <a:spcPct val="130000"/>
              </a:lnSpc>
            </a:pPr>
            <a:r>
              <a:rPr lang="en-US" dirty="0"/>
              <a:t>transgress</a:t>
            </a:r>
            <a:br>
              <a:rPr lang="en-US" dirty="0"/>
            </a:br>
            <a:r>
              <a:rPr lang="en-US" dirty="0"/>
              <a:t>infernal</a:t>
            </a:r>
            <a:br>
              <a:rPr lang="en-US" dirty="0"/>
            </a:br>
            <a:r>
              <a:rPr lang="en-US" dirty="0"/>
              <a:t>guile</a:t>
            </a:r>
            <a:br>
              <a:rPr lang="en-US" dirty="0"/>
            </a:br>
            <a:r>
              <a:rPr lang="en-US" dirty="0"/>
              <a:t>affliction</a:t>
            </a:r>
            <a:br>
              <a:rPr lang="en-US" dirty="0"/>
            </a:br>
            <a:r>
              <a:rPr lang="en-US" dirty="0" smtClean="0"/>
              <a:t>contention</a:t>
            </a:r>
          </a:p>
          <a:p>
            <a:pPr lvl="2">
              <a:lnSpc>
                <a:spcPct val="130000"/>
              </a:lnSpc>
            </a:pPr>
            <a:endParaRPr lang="en-US" dirty="0"/>
          </a:p>
          <a:p>
            <a:pPr lvl="2">
              <a:lnSpc>
                <a:spcPct val="130000"/>
              </a:lnSpc>
            </a:pPr>
            <a:endParaRPr lang="en-US" dirty="0" smtClean="0"/>
          </a:p>
          <a:p>
            <a:pPr lvl="2">
              <a:lnSpc>
                <a:spcPct val="130000"/>
              </a:lnSpc>
            </a:pPr>
            <a:endParaRPr lang="en-US" dirty="0"/>
          </a:p>
          <a:p>
            <a:pPr lvl="2">
              <a:lnSpc>
                <a:spcPct val="130000"/>
              </a:lnSpc>
            </a:pPr>
            <a:r>
              <a:rPr lang="en-US" dirty="0" smtClean="0"/>
              <a:t>ignominy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impetuous</a:t>
            </a:r>
            <a:br>
              <a:rPr lang="en-US" dirty="0"/>
            </a:br>
            <a:r>
              <a:rPr lang="en-US" dirty="0"/>
              <a:t>desolation</a:t>
            </a:r>
            <a:br>
              <a:rPr lang="en-US" dirty="0"/>
            </a:br>
            <a:r>
              <a:rPr lang="en-US" dirty="0"/>
              <a:t>reiterated</a:t>
            </a:r>
            <a:br>
              <a:rPr lang="en-US" dirty="0"/>
            </a:br>
            <a:r>
              <a:rPr lang="en-US" dirty="0"/>
              <a:t>malice</a:t>
            </a:r>
          </a:p>
        </p:txBody>
      </p:sp>
    </p:spTree>
    <p:extLst>
      <p:ext uri="{BB962C8B-B14F-4D97-AF65-F5344CB8AC3E}">
        <p14:creationId xmlns:p14="http://schemas.microsoft.com/office/powerpoint/2010/main" val="167992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 order, or the way sentences are constructed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95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 order, or the way sentences are constructed</a:t>
            </a:r>
          </a:p>
          <a:p>
            <a:endParaRPr lang="en-US" dirty="0"/>
          </a:p>
          <a:p>
            <a:r>
              <a:rPr lang="en-US" dirty="0" smtClean="0"/>
              <a:t>In English, we’re used to seeing sentences formed like this:</a:t>
            </a:r>
            <a:endParaRPr lang="en-US" dirty="0"/>
          </a:p>
          <a:p>
            <a:pPr lvl="4"/>
            <a:r>
              <a:rPr lang="en-US" sz="2400" dirty="0" smtClean="0"/>
              <a:t>Subject – verb – compliment</a:t>
            </a:r>
            <a:br>
              <a:rPr lang="en-US" sz="2400" dirty="0" smtClean="0"/>
            </a:b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330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 order, or the way sentences are constructed</a:t>
            </a:r>
          </a:p>
          <a:p>
            <a:endParaRPr lang="en-US" dirty="0"/>
          </a:p>
          <a:p>
            <a:r>
              <a:rPr lang="en-US" dirty="0" smtClean="0"/>
              <a:t>In English, we’re used to seeing sentences formed like this:</a:t>
            </a:r>
            <a:endParaRPr lang="en-US" dirty="0"/>
          </a:p>
          <a:p>
            <a:pPr lvl="4"/>
            <a:r>
              <a:rPr lang="en-US" sz="2400" dirty="0" smtClean="0"/>
              <a:t>Subject – verb – compliment</a:t>
            </a:r>
            <a:br>
              <a:rPr lang="en-US" sz="2400" dirty="0" smtClean="0"/>
            </a:br>
            <a:endParaRPr lang="en-US" sz="2400" dirty="0" smtClean="0"/>
          </a:p>
          <a:p>
            <a:pPr lvl="4"/>
            <a:r>
              <a:rPr lang="en-US" sz="2400" dirty="0" smtClean="0"/>
              <a:t>    John  </a:t>
            </a:r>
            <a:r>
              <a:rPr lang="en-US" sz="2400" dirty="0"/>
              <a:t>–</a:t>
            </a:r>
            <a:r>
              <a:rPr lang="en-US" sz="2400" dirty="0" smtClean="0"/>
              <a:t>  ran </a:t>
            </a:r>
            <a:r>
              <a:rPr lang="en-US" sz="2400" dirty="0"/>
              <a:t>–</a:t>
            </a:r>
            <a:r>
              <a:rPr lang="en-US" sz="2400" dirty="0" smtClean="0"/>
              <a:t> to the store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405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Sometimes, the subject of a sentence can be hard to find. To find the subject, ask </a:t>
            </a:r>
            <a:r>
              <a:rPr lang="en-US" i="1" dirty="0" smtClean="0"/>
              <a:t>Who?</a:t>
            </a:r>
            <a:r>
              <a:rPr lang="en-US" dirty="0" smtClean="0"/>
              <a:t> or </a:t>
            </a:r>
            <a:r>
              <a:rPr lang="en-US" i="1" dirty="0" smtClean="0"/>
              <a:t>What? </a:t>
            </a:r>
            <a:r>
              <a:rPr lang="en-US" dirty="0" smtClean="0"/>
              <a:t>Before the verb.</a:t>
            </a:r>
          </a:p>
          <a:p>
            <a:endParaRPr lang="en-US" sz="2400" dirty="0" smtClean="0"/>
          </a:p>
          <a:p>
            <a:pPr lvl="1"/>
            <a:r>
              <a:rPr lang="en-US" sz="2200" dirty="0" smtClean="0"/>
              <a:t>A group of pilgrims gathered at the Tabard.</a:t>
            </a:r>
          </a:p>
          <a:p>
            <a:pPr lvl="1"/>
            <a:endParaRPr lang="en-US" dirty="0"/>
          </a:p>
          <a:p>
            <a:pPr lvl="1"/>
            <a:endParaRPr lang="en-US" sz="2200" dirty="0"/>
          </a:p>
        </p:txBody>
      </p:sp>
      <p:sp>
        <p:nvSpPr>
          <p:cNvPr id="4" name="Freeform 3"/>
          <p:cNvSpPr/>
          <p:nvPr/>
        </p:nvSpPr>
        <p:spPr>
          <a:xfrm>
            <a:off x="1428750" y="3312914"/>
            <a:ext cx="1375173" cy="928688"/>
          </a:xfrm>
          <a:custGeom>
            <a:avLst/>
            <a:gdLst/>
            <a:ahLst/>
            <a:cxnLst/>
            <a:rect l="0" t="0" r="0" b="0"/>
            <a:pathLst>
              <a:path w="1375173" h="928688">
                <a:moveTo>
                  <a:pt x="241102" y="580429"/>
                </a:moveTo>
                <a:lnTo>
                  <a:pt x="241102" y="580429"/>
                </a:lnTo>
                <a:lnTo>
                  <a:pt x="241102" y="580429"/>
                </a:lnTo>
                <a:lnTo>
                  <a:pt x="241102" y="580429"/>
                </a:lnTo>
                <a:lnTo>
                  <a:pt x="241102" y="580429"/>
                </a:lnTo>
                <a:lnTo>
                  <a:pt x="241102" y="598289"/>
                </a:lnTo>
                <a:lnTo>
                  <a:pt x="241102" y="607218"/>
                </a:lnTo>
                <a:lnTo>
                  <a:pt x="258961" y="616148"/>
                </a:lnTo>
                <a:lnTo>
                  <a:pt x="276820" y="634007"/>
                </a:lnTo>
                <a:lnTo>
                  <a:pt x="294680" y="651867"/>
                </a:lnTo>
                <a:lnTo>
                  <a:pt x="312539" y="669726"/>
                </a:lnTo>
                <a:lnTo>
                  <a:pt x="330398" y="687586"/>
                </a:lnTo>
                <a:lnTo>
                  <a:pt x="357188" y="705445"/>
                </a:lnTo>
                <a:lnTo>
                  <a:pt x="383977" y="714375"/>
                </a:lnTo>
                <a:lnTo>
                  <a:pt x="401836" y="732234"/>
                </a:lnTo>
                <a:lnTo>
                  <a:pt x="428625" y="741164"/>
                </a:lnTo>
                <a:lnTo>
                  <a:pt x="455414" y="759023"/>
                </a:lnTo>
                <a:lnTo>
                  <a:pt x="482203" y="767953"/>
                </a:lnTo>
                <a:lnTo>
                  <a:pt x="508992" y="776882"/>
                </a:lnTo>
                <a:lnTo>
                  <a:pt x="535781" y="785812"/>
                </a:lnTo>
                <a:lnTo>
                  <a:pt x="553641" y="785812"/>
                </a:lnTo>
                <a:lnTo>
                  <a:pt x="580430" y="794742"/>
                </a:lnTo>
                <a:lnTo>
                  <a:pt x="598289" y="803672"/>
                </a:lnTo>
                <a:lnTo>
                  <a:pt x="625078" y="812601"/>
                </a:lnTo>
                <a:lnTo>
                  <a:pt x="651867" y="812601"/>
                </a:lnTo>
                <a:lnTo>
                  <a:pt x="669727" y="821531"/>
                </a:lnTo>
                <a:lnTo>
                  <a:pt x="696516" y="821531"/>
                </a:lnTo>
                <a:lnTo>
                  <a:pt x="714375" y="830461"/>
                </a:lnTo>
                <a:lnTo>
                  <a:pt x="732234" y="830461"/>
                </a:lnTo>
                <a:lnTo>
                  <a:pt x="750094" y="830461"/>
                </a:lnTo>
                <a:lnTo>
                  <a:pt x="759023" y="830461"/>
                </a:lnTo>
                <a:lnTo>
                  <a:pt x="776883" y="839390"/>
                </a:lnTo>
                <a:lnTo>
                  <a:pt x="794742" y="839390"/>
                </a:lnTo>
                <a:lnTo>
                  <a:pt x="803672" y="839390"/>
                </a:lnTo>
                <a:lnTo>
                  <a:pt x="821531" y="839390"/>
                </a:lnTo>
                <a:lnTo>
                  <a:pt x="830461" y="839390"/>
                </a:lnTo>
                <a:lnTo>
                  <a:pt x="848320" y="839390"/>
                </a:lnTo>
                <a:lnTo>
                  <a:pt x="866180" y="839390"/>
                </a:lnTo>
                <a:lnTo>
                  <a:pt x="875109" y="839390"/>
                </a:lnTo>
                <a:lnTo>
                  <a:pt x="892969" y="839390"/>
                </a:lnTo>
                <a:lnTo>
                  <a:pt x="901898" y="839390"/>
                </a:lnTo>
                <a:lnTo>
                  <a:pt x="919758" y="839390"/>
                </a:lnTo>
                <a:lnTo>
                  <a:pt x="928688" y="839390"/>
                </a:lnTo>
                <a:lnTo>
                  <a:pt x="937617" y="830461"/>
                </a:lnTo>
                <a:lnTo>
                  <a:pt x="955477" y="830461"/>
                </a:lnTo>
                <a:lnTo>
                  <a:pt x="973336" y="830461"/>
                </a:lnTo>
                <a:lnTo>
                  <a:pt x="982266" y="830461"/>
                </a:lnTo>
                <a:lnTo>
                  <a:pt x="991195" y="830461"/>
                </a:lnTo>
                <a:lnTo>
                  <a:pt x="1009055" y="830461"/>
                </a:lnTo>
                <a:lnTo>
                  <a:pt x="1017984" y="830461"/>
                </a:lnTo>
                <a:lnTo>
                  <a:pt x="1026914" y="830461"/>
                </a:lnTo>
                <a:lnTo>
                  <a:pt x="1044773" y="821531"/>
                </a:lnTo>
                <a:lnTo>
                  <a:pt x="1053703" y="821531"/>
                </a:lnTo>
                <a:lnTo>
                  <a:pt x="1062633" y="821531"/>
                </a:lnTo>
                <a:lnTo>
                  <a:pt x="1071563" y="821531"/>
                </a:lnTo>
                <a:lnTo>
                  <a:pt x="1080492" y="812601"/>
                </a:lnTo>
                <a:lnTo>
                  <a:pt x="1098352" y="812601"/>
                </a:lnTo>
                <a:lnTo>
                  <a:pt x="1107281" y="812601"/>
                </a:lnTo>
                <a:lnTo>
                  <a:pt x="1125141" y="803672"/>
                </a:lnTo>
                <a:lnTo>
                  <a:pt x="1134070" y="803672"/>
                </a:lnTo>
                <a:lnTo>
                  <a:pt x="1143000" y="794742"/>
                </a:lnTo>
                <a:lnTo>
                  <a:pt x="1160859" y="794742"/>
                </a:lnTo>
                <a:lnTo>
                  <a:pt x="1169789" y="785812"/>
                </a:lnTo>
                <a:lnTo>
                  <a:pt x="1178719" y="785812"/>
                </a:lnTo>
                <a:lnTo>
                  <a:pt x="1187648" y="776882"/>
                </a:lnTo>
                <a:lnTo>
                  <a:pt x="1205508" y="776882"/>
                </a:lnTo>
                <a:lnTo>
                  <a:pt x="1214438" y="767953"/>
                </a:lnTo>
                <a:lnTo>
                  <a:pt x="1223367" y="759023"/>
                </a:lnTo>
                <a:lnTo>
                  <a:pt x="1232297" y="759023"/>
                </a:lnTo>
                <a:lnTo>
                  <a:pt x="1250156" y="750093"/>
                </a:lnTo>
                <a:lnTo>
                  <a:pt x="1259086" y="741164"/>
                </a:lnTo>
                <a:lnTo>
                  <a:pt x="1268016" y="732234"/>
                </a:lnTo>
                <a:lnTo>
                  <a:pt x="1285875" y="732234"/>
                </a:lnTo>
                <a:lnTo>
                  <a:pt x="1294805" y="723304"/>
                </a:lnTo>
                <a:lnTo>
                  <a:pt x="1303734" y="714375"/>
                </a:lnTo>
                <a:lnTo>
                  <a:pt x="1312664" y="705445"/>
                </a:lnTo>
                <a:lnTo>
                  <a:pt x="1321594" y="696515"/>
                </a:lnTo>
                <a:lnTo>
                  <a:pt x="1330523" y="687586"/>
                </a:lnTo>
                <a:lnTo>
                  <a:pt x="1339453" y="678656"/>
                </a:lnTo>
                <a:lnTo>
                  <a:pt x="1348383" y="660797"/>
                </a:lnTo>
                <a:lnTo>
                  <a:pt x="1348383" y="651867"/>
                </a:lnTo>
                <a:lnTo>
                  <a:pt x="1357313" y="642937"/>
                </a:lnTo>
                <a:lnTo>
                  <a:pt x="1357313" y="625078"/>
                </a:lnTo>
                <a:lnTo>
                  <a:pt x="1366242" y="616148"/>
                </a:lnTo>
                <a:lnTo>
                  <a:pt x="1366242" y="598289"/>
                </a:lnTo>
                <a:lnTo>
                  <a:pt x="1366242" y="589359"/>
                </a:lnTo>
                <a:lnTo>
                  <a:pt x="1375172" y="571500"/>
                </a:lnTo>
                <a:lnTo>
                  <a:pt x="1375172" y="562570"/>
                </a:lnTo>
                <a:lnTo>
                  <a:pt x="1366242" y="544711"/>
                </a:lnTo>
                <a:lnTo>
                  <a:pt x="1366242" y="526851"/>
                </a:lnTo>
                <a:lnTo>
                  <a:pt x="1366242" y="517922"/>
                </a:lnTo>
                <a:lnTo>
                  <a:pt x="1366242" y="500062"/>
                </a:lnTo>
                <a:lnTo>
                  <a:pt x="1357313" y="482203"/>
                </a:lnTo>
                <a:lnTo>
                  <a:pt x="1357313" y="464343"/>
                </a:lnTo>
                <a:lnTo>
                  <a:pt x="1348383" y="437554"/>
                </a:lnTo>
                <a:lnTo>
                  <a:pt x="1339453" y="419695"/>
                </a:lnTo>
                <a:lnTo>
                  <a:pt x="1330523" y="401836"/>
                </a:lnTo>
                <a:lnTo>
                  <a:pt x="1321594" y="383976"/>
                </a:lnTo>
                <a:lnTo>
                  <a:pt x="1312664" y="357187"/>
                </a:lnTo>
                <a:lnTo>
                  <a:pt x="1303734" y="339328"/>
                </a:lnTo>
                <a:lnTo>
                  <a:pt x="1285875" y="321468"/>
                </a:lnTo>
                <a:lnTo>
                  <a:pt x="1276945" y="294679"/>
                </a:lnTo>
                <a:lnTo>
                  <a:pt x="1259086" y="276820"/>
                </a:lnTo>
                <a:lnTo>
                  <a:pt x="1241227" y="250031"/>
                </a:lnTo>
                <a:lnTo>
                  <a:pt x="1232297" y="232172"/>
                </a:lnTo>
                <a:lnTo>
                  <a:pt x="1205508" y="214312"/>
                </a:lnTo>
                <a:lnTo>
                  <a:pt x="1187648" y="187523"/>
                </a:lnTo>
                <a:lnTo>
                  <a:pt x="1160859" y="169664"/>
                </a:lnTo>
                <a:lnTo>
                  <a:pt x="1134070" y="151804"/>
                </a:lnTo>
                <a:lnTo>
                  <a:pt x="1107281" y="133945"/>
                </a:lnTo>
                <a:lnTo>
                  <a:pt x="1080492" y="116086"/>
                </a:lnTo>
                <a:lnTo>
                  <a:pt x="1053703" y="98226"/>
                </a:lnTo>
                <a:lnTo>
                  <a:pt x="1026914" y="80367"/>
                </a:lnTo>
                <a:lnTo>
                  <a:pt x="991195" y="62507"/>
                </a:lnTo>
                <a:lnTo>
                  <a:pt x="955477" y="53578"/>
                </a:lnTo>
                <a:lnTo>
                  <a:pt x="919758" y="35718"/>
                </a:lnTo>
                <a:lnTo>
                  <a:pt x="884039" y="26789"/>
                </a:lnTo>
                <a:lnTo>
                  <a:pt x="839391" y="17859"/>
                </a:lnTo>
                <a:lnTo>
                  <a:pt x="803672" y="8929"/>
                </a:lnTo>
                <a:lnTo>
                  <a:pt x="759023" y="8929"/>
                </a:lnTo>
                <a:lnTo>
                  <a:pt x="714375" y="0"/>
                </a:lnTo>
                <a:lnTo>
                  <a:pt x="669727" y="0"/>
                </a:lnTo>
                <a:lnTo>
                  <a:pt x="625078" y="0"/>
                </a:lnTo>
                <a:lnTo>
                  <a:pt x="589359" y="0"/>
                </a:lnTo>
                <a:lnTo>
                  <a:pt x="544711" y="8929"/>
                </a:lnTo>
                <a:lnTo>
                  <a:pt x="500063" y="8929"/>
                </a:lnTo>
                <a:lnTo>
                  <a:pt x="446484" y="17859"/>
                </a:lnTo>
                <a:lnTo>
                  <a:pt x="410766" y="26789"/>
                </a:lnTo>
                <a:lnTo>
                  <a:pt x="366117" y="44648"/>
                </a:lnTo>
                <a:lnTo>
                  <a:pt x="321469" y="53578"/>
                </a:lnTo>
                <a:lnTo>
                  <a:pt x="285750" y="71437"/>
                </a:lnTo>
                <a:lnTo>
                  <a:pt x="250031" y="89297"/>
                </a:lnTo>
                <a:lnTo>
                  <a:pt x="205383" y="107156"/>
                </a:lnTo>
                <a:lnTo>
                  <a:pt x="160734" y="125015"/>
                </a:lnTo>
                <a:lnTo>
                  <a:pt x="133945" y="151804"/>
                </a:lnTo>
                <a:lnTo>
                  <a:pt x="107156" y="178593"/>
                </a:lnTo>
                <a:lnTo>
                  <a:pt x="71438" y="205382"/>
                </a:lnTo>
                <a:lnTo>
                  <a:pt x="53578" y="232172"/>
                </a:lnTo>
                <a:lnTo>
                  <a:pt x="35719" y="267890"/>
                </a:lnTo>
                <a:lnTo>
                  <a:pt x="17859" y="303609"/>
                </a:lnTo>
                <a:lnTo>
                  <a:pt x="8930" y="330398"/>
                </a:lnTo>
                <a:lnTo>
                  <a:pt x="0" y="366117"/>
                </a:lnTo>
                <a:lnTo>
                  <a:pt x="8930" y="401836"/>
                </a:lnTo>
                <a:lnTo>
                  <a:pt x="17859" y="437554"/>
                </a:lnTo>
                <a:lnTo>
                  <a:pt x="26789" y="473273"/>
                </a:lnTo>
                <a:lnTo>
                  <a:pt x="53578" y="508992"/>
                </a:lnTo>
                <a:lnTo>
                  <a:pt x="80367" y="544711"/>
                </a:lnTo>
                <a:lnTo>
                  <a:pt x="116086" y="589359"/>
                </a:lnTo>
                <a:lnTo>
                  <a:pt x="160734" y="634007"/>
                </a:lnTo>
                <a:lnTo>
                  <a:pt x="214313" y="678656"/>
                </a:lnTo>
                <a:lnTo>
                  <a:pt x="267891" y="714375"/>
                </a:lnTo>
                <a:lnTo>
                  <a:pt x="321469" y="767953"/>
                </a:lnTo>
                <a:lnTo>
                  <a:pt x="383977" y="812601"/>
                </a:lnTo>
                <a:lnTo>
                  <a:pt x="446484" y="866179"/>
                </a:lnTo>
                <a:lnTo>
                  <a:pt x="500063" y="910828"/>
                </a:lnTo>
                <a:lnTo>
                  <a:pt x="535781" y="928687"/>
                </a:lnTo>
                <a:lnTo>
                  <a:pt x="535781" y="9286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107656" y="4009429"/>
            <a:ext cx="1089423" cy="62509"/>
          </a:xfrm>
          <a:custGeom>
            <a:avLst/>
            <a:gdLst/>
            <a:ahLst/>
            <a:cxnLst/>
            <a:rect l="0" t="0" r="0" b="0"/>
            <a:pathLst>
              <a:path w="1089423" h="6250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98227" y="8930"/>
                </a:lnTo>
                <a:lnTo>
                  <a:pt x="133946" y="8930"/>
                </a:lnTo>
                <a:lnTo>
                  <a:pt x="169664" y="8930"/>
                </a:lnTo>
                <a:lnTo>
                  <a:pt x="223242" y="8930"/>
                </a:lnTo>
                <a:lnTo>
                  <a:pt x="267891" y="8930"/>
                </a:lnTo>
                <a:lnTo>
                  <a:pt x="330399" y="8930"/>
                </a:lnTo>
                <a:lnTo>
                  <a:pt x="392907" y="8930"/>
                </a:lnTo>
                <a:lnTo>
                  <a:pt x="464344" y="17860"/>
                </a:lnTo>
                <a:lnTo>
                  <a:pt x="535782" y="17860"/>
                </a:lnTo>
                <a:lnTo>
                  <a:pt x="607219" y="26789"/>
                </a:lnTo>
                <a:lnTo>
                  <a:pt x="678657" y="26789"/>
                </a:lnTo>
                <a:lnTo>
                  <a:pt x="750094" y="35719"/>
                </a:lnTo>
                <a:lnTo>
                  <a:pt x="821532" y="35719"/>
                </a:lnTo>
                <a:lnTo>
                  <a:pt x="875110" y="44649"/>
                </a:lnTo>
                <a:lnTo>
                  <a:pt x="928688" y="44649"/>
                </a:lnTo>
                <a:lnTo>
                  <a:pt x="982266" y="53578"/>
                </a:lnTo>
                <a:lnTo>
                  <a:pt x="1017985" y="53578"/>
                </a:lnTo>
                <a:lnTo>
                  <a:pt x="1053703" y="53578"/>
                </a:lnTo>
                <a:lnTo>
                  <a:pt x="1071563" y="62508"/>
                </a:lnTo>
                <a:lnTo>
                  <a:pt x="1080492" y="62508"/>
                </a:lnTo>
                <a:lnTo>
                  <a:pt x="1089422" y="62508"/>
                </a:lnTo>
                <a:lnTo>
                  <a:pt x="1089422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304109" y="3125390"/>
            <a:ext cx="357189" cy="276822"/>
          </a:xfrm>
          <a:custGeom>
            <a:avLst/>
            <a:gdLst/>
            <a:ahLst/>
            <a:cxnLst/>
            <a:rect l="0" t="0" r="0" b="0"/>
            <a:pathLst>
              <a:path w="357189" h="276822">
                <a:moveTo>
                  <a:pt x="0" y="133946"/>
                </a:moveTo>
                <a:lnTo>
                  <a:pt x="0" y="133946"/>
                </a:lnTo>
                <a:lnTo>
                  <a:pt x="0" y="142875"/>
                </a:lnTo>
                <a:lnTo>
                  <a:pt x="0" y="142875"/>
                </a:lnTo>
                <a:lnTo>
                  <a:pt x="8930" y="151805"/>
                </a:lnTo>
                <a:lnTo>
                  <a:pt x="8930" y="160735"/>
                </a:lnTo>
                <a:lnTo>
                  <a:pt x="17860" y="169664"/>
                </a:lnTo>
                <a:lnTo>
                  <a:pt x="35719" y="187524"/>
                </a:lnTo>
                <a:lnTo>
                  <a:pt x="44649" y="205383"/>
                </a:lnTo>
                <a:lnTo>
                  <a:pt x="53579" y="223242"/>
                </a:lnTo>
                <a:lnTo>
                  <a:pt x="71438" y="241102"/>
                </a:lnTo>
                <a:lnTo>
                  <a:pt x="80368" y="250031"/>
                </a:lnTo>
                <a:lnTo>
                  <a:pt x="98227" y="258961"/>
                </a:lnTo>
                <a:lnTo>
                  <a:pt x="116086" y="276821"/>
                </a:lnTo>
                <a:lnTo>
                  <a:pt x="125016" y="276821"/>
                </a:lnTo>
                <a:lnTo>
                  <a:pt x="142875" y="276821"/>
                </a:lnTo>
                <a:lnTo>
                  <a:pt x="160735" y="276821"/>
                </a:lnTo>
                <a:lnTo>
                  <a:pt x="169664" y="276821"/>
                </a:lnTo>
                <a:lnTo>
                  <a:pt x="187524" y="267891"/>
                </a:lnTo>
                <a:lnTo>
                  <a:pt x="196454" y="258961"/>
                </a:lnTo>
                <a:lnTo>
                  <a:pt x="205383" y="241102"/>
                </a:lnTo>
                <a:lnTo>
                  <a:pt x="223243" y="223242"/>
                </a:lnTo>
                <a:lnTo>
                  <a:pt x="232172" y="205383"/>
                </a:lnTo>
                <a:lnTo>
                  <a:pt x="250032" y="187524"/>
                </a:lnTo>
                <a:lnTo>
                  <a:pt x="258961" y="160735"/>
                </a:lnTo>
                <a:lnTo>
                  <a:pt x="276821" y="125016"/>
                </a:lnTo>
                <a:lnTo>
                  <a:pt x="294680" y="89297"/>
                </a:lnTo>
                <a:lnTo>
                  <a:pt x="312539" y="62508"/>
                </a:lnTo>
                <a:lnTo>
                  <a:pt x="321469" y="44649"/>
                </a:lnTo>
                <a:lnTo>
                  <a:pt x="339329" y="26789"/>
                </a:lnTo>
                <a:lnTo>
                  <a:pt x="348258" y="8930"/>
                </a:lnTo>
                <a:lnTo>
                  <a:pt x="357188" y="0"/>
                </a:lnTo>
                <a:lnTo>
                  <a:pt x="35718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946672" y="2803921"/>
            <a:ext cx="383977" cy="232173"/>
          </a:xfrm>
          <a:custGeom>
            <a:avLst/>
            <a:gdLst/>
            <a:ahLst/>
            <a:cxnLst/>
            <a:rect l="0" t="0" r="0" b="0"/>
            <a:pathLst>
              <a:path w="383977" h="232173">
                <a:moveTo>
                  <a:pt x="383976" y="26790"/>
                </a:moveTo>
                <a:lnTo>
                  <a:pt x="375047" y="17860"/>
                </a:lnTo>
                <a:lnTo>
                  <a:pt x="357187" y="8930"/>
                </a:lnTo>
                <a:lnTo>
                  <a:pt x="348258" y="8930"/>
                </a:lnTo>
                <a:lnTo>
                  <a:pt x="321469" y="0"/>
                </a:lnTo>
                <a:lnTo>
                  <a:pt x="285750" y="0"/>
                </a:lnTo>
                <a:lnTo>
                  <a:pt x="241101" y="0"/>
                </a:lnTo>
                <a:lnTo>
                  <a:pt x="187523" y="0"/>
                </a:lnTo>
                <a:lnTo>
                  <a:pt x="133945" y="17860"/>
                </a:lnTo>
                <a:lnTo>
                  <a:pt x="89297" y="26790"/>
                </a:lnTo>
                <a:lnTo>
                  <a:pt x="53578" y="35719"/>
                </a:lnTo>
                <a:lnTo>
                  <a:pt x="17859" y="53579"/>
                </a:lnTo>
                <a:lnTo>
                  <a:pt x="0" y="62508"/>
                </a:lnTo>
                <a:lnTo>
                  <a:pt x="0" y="80368"/>
                </a:lnTo>
                <a:lnTo>
                  <a:pt x="17859" y="89297"/>
                </a:lnTo>
                <a:lnTo>
                  <a:pt x="35719" y="107157"/>
                </a:lnTo>
                <a:lnTo>
                  <a:pt x="71437" y="116086"/>
                </a:lnTo>
                <a:lnTo>
                  <a:pt x="116086" y="133946"/>
                </a:lnTo>
                <a:lnTo>
                  <a:pt x="160734" y="142875"/>
                </a:lnTo>
                <a:lnTo>
                  <a:pt x="196453" y="160735"/>
                </a:lnTo>
                <a:lnTo>
                  <a:pt x="232172" y="169665"/>
                </a:lnTo>
                <a:lnTo>
                  <a:pt x="258961" y="187524"/>
                </a:lnTo>
                <a:lnTo>
                  <a:pt x="267891" y="196454"/>
                </a:lnTo>
                <a:lnTo>
                  <a:pt x="267891" y="205383"/>
                </a:lnTo>
                <a:lnTo>
                  <a:pt x="258961" y="214313"/>
                </a:lnTo>
                <a:lnTo>
                  <a:pt x="232172" y="223243"/>
                </a:lnTo>
                <a:lnTo>
                  <a:pt x="205383" y="223243"/>
                </a:lnTo>
                <a:lnTo>
                  <a:pt x="160734" y="232172"/>
                </a:lnTo>
                <a:lnTo>
                  <a:pt x="125016" y="232172"/>
                </a:lnTo>
                <a:lnTo>
                  <a:pt x="98226" y="232172"/>
                </a:lnTo>
                <a:lnTo>
                  <a:pt x="80367" y="232172"/>
                </a:lnTo>
                <a:lnTo>
                  <a:pt x="80367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571625" y="3250406"/>
            <a:ext cx="2473524" cy="1026915"/>
          </a:xfrm>
          <a:custGeom>
            <a:avLst/>
            <a:gdLst/>
            <a:ahLst/>
            <a:cxnLst/>
            <a:rect l="0" t="0" r="0" b="0"/>
            <a:pathLst>
              <a:path w="2473524" h="1026915">
                <a:moveTo>
                  <a:pt x="80367" y="625078"/>
                </a:moveTo>
                <a:lnTo>
                  <a:pt x="80367" y="625078"/>
                </a:lnTo>
                <a:lnTo>
                  <a:pt x="71438" y="625078"/>
                </a:lnTo>
                <a:lnTo>
                  <a:pt x="80367" y="625078"/>
                </a:lnTo>
                <a:lnTo>
                  <a:pt x="80367" y="625078"/>
                </a:lnTo>
                <a:lnTo>
                  <a:pt x="80367" y="625078"/>
                </a:lnTo>
                <a:lnTo>
                  <a:pt x="80367" y="634008"/>
                </a:lnTo>
                <a:lnTo>
                  <a:pt x="89297" y="634008"/>
                </a:lnTo>
                <a:lnTo>
                  <a:pt x="89297" y="642937"/>
                </a:lnTo>
                <a:lnTo>
                  <a:pt x="98227" y="642937"/>
                </a:lnTo>
                <a:lnTo>
                  <a:pt x="107156" y="651867"/>
                </a:lnTo>
                <a:lnTo>
                  <a:pt x="116086" y="660797"/>
                </a:lnTo>
                <a:lnTo>
                  <a:pt x="125016" y="669726"/>
                </a:lnTo>
                <a:lnTo>
                  <a:pt x="133945" y="678656"/>
                </a:lnTo>
                <a:lnTo>
                  <a:pt x="142875" y="687586"/>
                </a:lnTo>
                <a:lnTo>
                  <a:pt x="160734" y="705445"/>
                </a:lnTo>
                <a:lnTo>
                  <a:pt x="178594" y="714375"/>
                </a:lnTo>
                <a:lnTo>
                  <a:pt x="196453" y="723305"/>
                </a:lnTo>
                <a:lnTo>
                  <a:pt x="214313" y="741164"/>
                </a:lnTo>
                <a:lnTo>
                  <a:pt x="241102" y="750094"/>
                </a:lnTo>
                <a:lnTo>
                  <a:pt x="267891" y="767953"/>
                </a:lnTo>
                <a:lnTo>
                  <a:pt x="294680" y="776883"/>
                </a:lnTo>
                <a:lnTo>
                  <a:pt x="321469" y="785812"/>
                </a:lnTo>
                <a:lnTo>
                  <a:pt x="348258" y="803672"/>
                </a:lnTo>
                <a:lnTo>
                  <a:pt x="375047" y="812601"/>
                </a:lnTo>
                <a:lnTo>
                  <a:pt x="401836" y="821531"/>
                </a:lnTo>
                <a:lnTo>
                  <a:pt x="428625" y="839390"/>
                </a:lnTo>
                <a:lnTo>
                  <a:pt x="455414" y="848320"/>
                </a:lnTo>
                <a:lnTo>
                  <a:pt x="482203" y="857250"/>
                </a:lnTo>
                <a:lnTo>
                  <a:pt x="508992" y="866180"/>
                </a:lnTo>
                <a:lnTo>
                  <a:pt x="535781" y="875109"/>
                </a:lnTo>
                <a:lnTo>
                  <a:pt x="562570" y="884039"/>
                </a:lnTo>
                <a:lnTo>
                  <a:pt x="580430" y="892969"/>
                </a:lnTo>
                <a:lnTo>
                  <a:pt x="607219" y="901898"/>
                </a:lnTo>
                <a:lnTo>
                  <a:pt x="634008" y="910828"/>
                </a:lnTo>
                <a:lnTo>
                  <a:pt x="660797" y="919758"/>
                </a:lnTo>
                <a:lnTo>
                  <a:pt x="687586" y="928687"/>
                </a:lnTo>
                <a:lnTo>
                  <a:pt x="714375" y="937617"/>
                </a:lnTo>
                <a:lnTo>
                  <a:pt x="741164" y="946547"/>
                </a:lnTo>
                <a:lnTo>
                  <a:pt x="767953" y="955476"/>
                </a:lnTo>
                <a:lnTo>
                  <a:pt x="803672" y="964406"/>
                </a:lnTo>
                <a:lnTo>
                  <a:pt x="830461" y="964406"/>
                </a:lnTo>
                <a:lnTo>
                  <a:pt x="857250" y="973336"/>
                </a:lnTo>
                <a:lnTo>
                  <a:pt x="892969" y="982265"/>
                </a:lnTo>
                <a:lnTo>
                  <a:pt x="919758" y="982265"/>
                </a:lnTo>
                <a:lnTo>
                  <a:pt x="946547" y="991195"/>
                </a:lnTo>
                <a:lnTo>
                  <a:pt x="982266" y="991195"/>
                </a:lnTo>
                <a:lnTo>
                  <a:pt x="1009055" y="1000125"/>
                </a:lnTo>
                <a:lnTo>
                  <a:pt x="1035844" y="1000125"/>
                </a:lnTo>
                <a:lnTo>
                  <a:pt x="1071563" y="1009055"/>
                </a:lnTo>
                <a:lnTo>
                  <a:pt x="1107281" y="1009055"/>
                </a:lnTo>
                <a:lnTo>
                  <a:pt x="1134070" y="1009055"/>
                </a:lnTo>
                <a:lnTo>
                  <a:pt x="1169789" y="1017984"/>
                </a:lnTo>
                <a:lnTo>
                  <a:pt x="1205508" y="1017984"/>
                </a:lnTo>
                <a:lnTo>
                  <a:pt x="1232297" y="1017984"/>
                </a:lnTo>
                <a:lnTo>
                  <a:pt x="1268016" y="1026914"/>
                </a:lnTo>
                <a:lnTo>
                  <a:pt x="1294805" y="1026914"/>
                </a:lnTo>
                <a:lnTo>
                  <a:pt x="1330523" y="1026914"/>
                </a:lnTo>
                <a:lnTo>
                  <a:pt x="1357313" y="1026914"/>
                </a:lnTo>
                <a:lnTo>
                  <a:pt x="1393031" y="1026914"/>
                </a:lnTo>
                <a:lnTo>
                  <a:pt x="1428750" y="1026914"/>
                </a:lnTo>
                <a:lnTo>
                  <a:pt x="1464469" y="1026914"/>
                </a:lnTo>
                <a:lnTo>
                  <a:pt x="1500188" y="1026914"/>
                </a:lnTo>
                <a:lnTo>
                  <a:pt x="1526977" y="1026914"/>
                </a:lnTo>
                <a:lnTo>
                  <a:pt x="1562695" y="1026914"/>
                </a:lnTo>
                <a:lnTo>
                  <a:pt x="1598414" y="1017984"/>
                </a:lnTo>
                <a:lnTo>
                  <a:pt x="1634133" y="1017984"/>
                </a:lnTo>
                <a:lnTo>
                  <a:pt x="1669852" y="1017984"/>
                </a:lnTo>
                <a:lnTo>
                  <a:pt x="1705570" y="1009055"/>
                </a:lnTo>
                <a:lnTo>
                  <a:pt x="1741289" y="1009055"/>
                </a:lnTo>
                <a:lnTo>
                  <a:pt x="1768078" y="1009055"/>
                </a:lnTo>
                <a:lnTo>
                  <a:pt x="1803797" y="1000125"/>
                </a:lnTo>
                <a:lnTo>
                  <a:pt x="1830586" y="1000125"/>
                </a:lnTo>
                <a:lnTo>
                  <a:pt x="1857375" y="991195"/>
                </a:lnTo>
                <a:lnTo>
                  <a:pt x="1893094" y="991195"/>
                </a:lnTo>
                <a:lnTo>
                  <a:pt x="1910953" y="982265"/>
                </a:lnTo>
                <a:lnTo>
                  <a:pt x="1946672" y="973336"/>
                </a:lnTo>
                <a:lnTo>
                  <a:pt x="1973461" y="964406"/>
                </a:lnTo>
                <a:lnTo>
                  <a:pt x="2000250" y="955476"/>
                </a:lnTo>
                <a:lnTo>
                  <a:pt x="2035969" y="946547"/>
                </a:lnTo>
                <a:lnTo>
                  <a:pt x="2053828" y="937617"/>
                </a:lnTo>
                <a:lnTo>
                  <a:pt x="2080617" y="928687"/>
                </a:lnTo>
                <a:lnTo>
                  <a:pt x="2107406" y="919758"/>
                </a:lnTo>
                <a:lnTo>
                  <a:pt x="2134195" y="910828"/>
                </a:lnTo>
                <a:lnTo>
                  <a:pt x="2160984" y="901898"/>
                </a:lnTo>
                <a:lnTo>
                  <a:pt x="2178844" y="892969"/>
                </a:lnTo>
                <a:lnTo>
                  <a:pt x="2205633" y="875109"/>
                </a:lnTo>
                <a:lnTo>
                  <a:pt x="2223492" y="866180"/>
                </a:lnTo>
                <a:lnTo>
                  <a:pt x="2250281" y="848320"/>
                </a:lnTo>
                <a:lnTo>
                  <a:pt x="2268141" y="839390"/>
                </a:lnTo>
                <a:lnTo>
                  <a:pt x="2294930" y="821531"/>
                </a:lnTo>
                <a:lnTo>
                  <a:pt x="2312789" y="803672"/>
                </a:lnTo>
                <a:lnTo>
                  <a:pt x="2321719" y="785812"/>
                </a:lnTo>
                <a:lnTo>
                  <a:pt x="2348508" y="776883"/>
                </a:lnTo>
                <a:lnTo>
                  <a:pt x="2357438" y="759023"/>
                </a:lnTo>
                <a:lnTo>
                  <a:pt x="2375297" y="741164"/>
                </a:lnTo>
                <a:lnTo>
                  <a:pt x="2393156" y="723305"/>
                </a:lnTo>
                <a:lnTo>
                  <a:pt x="2402086" y="714375"/>
                </a:lnTo>
                <a:lnTo>
                  <a:pt x="2419945" y="696515"/>
                </a:lnTo>
                <a:lnTo>
                  <a:pt x="2428875" y="678656"/>
                </a:lnTo>
                <a:lnTo>
                  <a:pt x="2437805" y="660797"/>
                </a:lnTo>
                <a:lnTo>
                  <a:pt x="2446734" y="642937"/>
                </a:lnTo>
                <a:lnTo>
                  <a:pt x="2446734" y="616148"/>
                </a:lnTo>
                <a:lnTo>
                  <a:pt x="2455664" y="598289"/>
                </a:lnTo>
                <a:lnTo>
                  <a:pt x="2464594" y="580430"/>
                </a:lnTo>
                <a:lnTo>
                  <a:pt x="2464594" y="562570"/>
                </a:lnTo>
                <a:lnTo>
                  <a:pt x="2464594" y="544711"/>
                </a:lnTo>
                <a:lnTo>
                  <a:pt x="2464594" y="517922"/>
                </a:lnTo>
                <a:lnTo>
                  <a:pt x="2473523" y="500062"/>
                </a:lnTo>
                <a:lnTo>
                  <a:pt x="2473523" y="482203"/>
                </a:lnTo>
                <a:lnTo>
                  <a:pt x="2464594" y="464344"/>
                </a:lnTo>
                <a:lnTo>
                  <a:pt x="2464594" y="446484"/>
                </a:lnTo>
                <a:lnTo>
                  <a:pt x="2455664" y="419695"/>
                </a:lnTo>
                <a:lnTo>
                  <a:pt x="2455664" y="401836"/>
                </a:lnTo>
                <a:lnTo>
                  <a:pt x="2446734" y="375047"/>
                </a:lnTo>
                <a:lnTo>
                  <a:pt x="2437805" y="357187"/>
                </a:lnTo>
                <a:lnTo>
                  <a:pt x="2428875" y="330398"/>
                </a:lnTo>
                <a:lnTo>
                  <a:pt x="2419945" y="312539"/>
                </a:lnTo>
                <a:lnTo>
                  <a:pt x="2402086" y="294680"/>
                </a:lnTo>
                <a:lnTo>
                  <a:pt x="2384227" y="267890"/>
                </a:lnTo>
                <a:lnTo>
                  <a:pt x="2366367" y="258961"/>
                </a:lnTo>
                <a:lnTo>
                  <a:pt x="2348508" y="241101"/>
                </a:lnTo>
                <a:lnTo>
                  <a:pt x="2321719" y="232172"/>
                </a:lnTo>
                <a:lnTo>
                  <a:pt x="2286000" y="214312"/>
                </a:lnTo>
                <a:lnTo>
                  <a:pt x="2250281" y="196453"/>
                </a:lnTo>
                <a:lnTo>
                  <a:pt x="2223492" y="178594"/>
                </a:lnTo>
                <a:lnTo>
                  <a:pt x="2187773" y="169664"/>
                </a:lnTo>
                <a:lnTo>
                  <a:pt x="2152055" y="160734"/>
                </a:lnTo>
                <a:lnTo>
                  <a:pt x="2116336" y="142875"/>
                </a:lnTo>
                <a:lnTo>
                  <a:pt x="2071688" y="133945"/>
                </a:lnTo>
                <a:lnTo>
                  <a:pt x="2035969" y="125015"/>
                </a:lnTo>
                <a:lnTo>
                  <a:pt x="1991320" y="125015"/>
                </a:lnTo>
                <a:lnTo>
                  <a:pt x="1946672" y="125015"/>
                </a:lnTo>
                <a:lnTo>
                  <a:pt x="1902023" y="125015"/>
                </a:lnTo>
                <a:lnTo>
                  <a:pt x="1857375" y="116086"/>
                </a:lnTo>
                <a:lnTo>
                  <a:pt x="1812727" y="116086"/>
                </a:lnTo>
                <a:lnTo>
                  <a:pt x="1768078" y="107156"/>
                </a:lnTo>
                <a:lnTo>
                  <a:pt x="1714500" y="107156"/>
                </a:lnTo>
                <a:lnTo>
                  <a:pt x="1669852" y="98226"/>
                </a:lnTo>
                <a:lnTo>
                  <a:pt x="1616273" y="98226"/>
                </a:lnTo>
                <a:lnTo>
                  <a:pt x="1562695" y="89297"/>
                </a:lnTo>
                <a:lnTo>
                  <a:pt x="1509117" y="89297"/>
                </a:lnTo>
                <a:lnTo>
                  <a:pt x="1455539" y="80367"/>
                </a:lnTo>
                <a:lnTo>
                  <a:pt x="1393031" y="71437"/>
                </a:lnTo>
                <a:lnTo>
                  <a:pt x="1339453" y="62508"/>
                </a:lnTo>
                <a:lnTo>
                  <a:pt x="1285875" y="53578"/>
                </a:lnTo>
                <a:lnTo>
                  <a:pt x="1232297" y="44648"/>
                </a:lnTo>
                <a:lnTo>
                  <a:pt x="1178719" y="44648"/>
                </a:lnTo>
                <a:lnTo>
                  <a:pt x="1125141" y="35719"/>
                </a:lnTo>
                <a:lnTo>
                  <a:pt x="1062633" y="26789"/>
                </a:lnTo>
                <a:lnTo>
                  <a:pt x="1009055" y="17859"/>
                </a:lnTo>
                <a:lnTo>
                  <a:pt x="955477" y="8930"/>
                </a:lnTo>
                <a:lnTo>
                  <a:pt x="892969" y="8930"/>
                </a:lnTo>
                <a:lnTo>
                  <a:pt x="830461" y="8930"/>
                </a:lnTo>
                <a:lnTo>
                  <a:pt x="759023" y="0"/>
                </a:lnTo>
                <a:lnTo>
                  <a:pt x="696516" y="0"/>
                </a:lnTo>
                <a:lnTo>
                  <a:pt x="634008" y="0"/>
                </a:lnTo>
                <a:lnTo>
                  <a:pt x="571500" y="8930"/>
                </a:lnTo>
                <a:lnTo>
                  <a:pt x="508992" y="8930"/>
                </a:lnTo>
                <a:lnTo>
                  <a:pt x="446484" y="17859"/>
                </a:lnTo>
                <a:lnTo>
                  <a:pt x="375047" y="26789"/>
                </a:lnTo>
                <a:lnTo>
                  <a:pt x="321469" y="44648"/>
                </a:lnTo>
                <a:lnTo>
                  <a:pt x="258961" y="53578"/>
                </a:lnTo>
                <a:lnTo>
                  <a:pt x="205383" y="71437"/>
                </a:lnTo>
                <a:lnTo>
                  <a:pt x="160734" y="89297"/>
                </a:lnTo>
                <a:lnTo>
                  <a:pt x="116086" y="107156"/>
                </a:lnTo>
                <a:lnTo>
                  <a:pt x="80367" y="133945"/>
                </a:lnTo>
                <a:lnTo>
                  <a:pt x="44648" y="160734"/>
                </a:lnTo>
                <a:lnTo>
                  <a:pt x="17859" y="187523"/>
                </a:lnTo>
                <a:lnTo>
                  <a:pt x="8930" y="214312"/>
                </a:lnTo>
                <a:lnTo>
                  <a:pt x="0" y="250031"/>
                </a:lnTo>
                <a:lnTo>
                  <a:pt x="0" y="276820"/>
                </a:lnTo>
                <a:lnTo>
                  <a:pt x="0" y="312539"/>
                </a:lnTo>
                <a:lnTo>
                  <a:pt x="8930" y="339328"/>
                </a:lnTo>
                <a:lnTo>
                  <a:pt x="26789" y="383976"/>
                </a:lnTo>
                <a:lnTo>
                  <a:pt x="53578" y="419695"/>
                </a:lnTo>
                <a:lnTo>
                  <a:pt x="89297" y="455414"/>
                </a:lnTo>
                <a:lnTo>
                  <a:pt x="107156" y="473273"/>
                </a:lnTo>
                <a:lnTo>
                  <a:pt x="107156" y="47327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553891" y="4500562"/>
            <a:ext cx="410766" cy="598291"/>
          </a:xfrm>
          <a:custGeom>
            <a:avLst/>
            <a:gdLst/>
            <a:ahLst/>
            <a:cxnLst/>
            <a:rect l="0" t="0" r="0" b="0"/>
            <a:pathLst>
              <a:path w="410766" h="598291">
                <a:moveTo>
                  <a:pt x="35718" y="169664"/>
                </a:moveTo>
                <a:lnTo>
                  <a:pt x="35718" y="169664"/>
                </a:lnTo>
                <a:lnTo>
                  <a:pt x="35718" y="178594"/>
                </a:lnTo>
                <a:lnTo>
                  <a:pt x="35718" y="178594"/>
                </a:lnTo>
                <a:lnTo>
                  <a:pt x="35718" y="178594"/>
                </a:lnTo>
                <a:lnTo>
                  <a:pt x="44648" y="178594"/>
                </a:lnTo>
                <a:lnTo>
                  <a:pt x="44648" y="169664"/>
                </a:lnTo>
                <a:lnTo>
                  <a:pt x="53578" y="160734"/>
                </a:lnTo>
                <a:lnTo>
                  <a:pt x="62507" y="151805"/>
                </a:lnTo>
                <a:lnTo>
                  <a:pt x="71437" y="142875"/>
                </a:lnTo>
                <a:lnTo>
                  <a:pt x="80367" y="133945"/>
                </a:lnTo>
                <a:lnTo>
                  <a:pt x="98226" y="116086"/>
                </a:lnTo>
                <a:lnTo>
                  <a:pt x="107156" y="98227"/>
                </a:lnTo>
                <a:lnTo>
                  <a:pt x="116086" y="80367"/>
                </a:lnTo>
                <a:lnTo>
                  <a:pt x="133945" y="62508"/>
                </a:lnTo>
                <a:lnTo>
                  <a:pt x="142875" y="44649"/>
                </a:lnTo>
                <a:lnTo>
                  <a:pt x="151804" y="26789"/>
                </a:lnTo>
                <a:lnTo>
                  <a:pt x="160734" y="17859"/>
                </a:lnTo>
                <a:lnTo>
                  <a:pt x="169664" y="8930"/>
                </a:lnTo>
                <a:lnTo>
                  <a:pt x="178593" y="0"/>
                </a:lnTo>
                <a:lnTo>
                  <a:pt x="187523" y="0"/>
                </a:lnTo>
                <a:lnTo>
                  <a:pt x="187523" y="8930"/>
                </a:lnTo>
                <a:lnTo>
                  <a:pt x="187523" y="26789"/>
                </a:lnTo>
                <a:lnTo>
                  <a:pt x="187523" y="44649"/>
                </a:lnTo>
                <a:lnTo>
                  <a:pt x="187523" y="62508"/>
                </a:lnTo>
                <a:lnTo>
                  <a:pt x="196453" y="98227"/>
                </a:lnTo>
                <a:lnTo>
                  <a:pt x="205382" y="133945"/>
                </a:lnTo>
                <a:lnTo>
                  <a:pt x="214312" y="178594"/>
                </a:lnTo>
                <a:lnTo>
                  <a:pt x="214312" y="223242"/>
                </a:lnTo>
                <a:lnTo>
                  <a:pt x="232172" y="276820"/>
                </a:lnTo>
                <a:lnTo>
                  <a:pt x="250031" y="330399"/>
                </a:lnTo>
                <a:lnTo>
                  <a:pt x="258961" y="383977"/>
                </a:lnTo>
                <a:lnTo>
                  <a:pt x="276820" y="428626"/>
                </a:lnTo>
                <a:lnTo>
                  <a:pt x="285750" y="473274"/>
                </a:lnTo>
                <a:lnTo>
                  <a:pt x="294679" y="508993"/>
                </a:lnTo>
                <a:lnTo>
                  <a:pt x="303609" y="544711"/>
                </a:lnTo>
                <a:lnTo>
                  <a:pt x="303609" y="571501"/>
                </a:lnTo>
                <a:lnTo>
                  <a:pt x="294679" y="589360"/>
                </a:lnTo>
                <a:lnTo>
                  <a:pt x="285750" y="598290"/>
                </a:lnTo>
                <a:lnTo>
                  <a:pt x="267890" y="598290"/>
                </a:lnTo>
                <a:lnTo>
                  <a:pt x="241101" y="598290"/>
                </a:lnTo>
                <a:lnTo>
                  <a:pt x="214312" y="589360"/>
                </a:lnTo>
                <a:lnTo>
                  <a:pt x="178593" y="571501"/>
                </a:lnTo>
                <a:lnTo>
                  <a:pt x="142875" y="562571"/>
                </a:lnTo>
                <a:lnTo>
                  <a:pt x="107156" y="553641"/>
                </a:lnTo>
                <a:lnTo>
                  <a:pt x="80367" y="544711"/>
                </a:lnTo>
                <a:lnTo>
                  <a:pt x="44648" y="535782"/>
                </a:lnTo>
                <a:lnTo>
                  <a:pt x="26789" y="535782"/>
                </a:lnTo>
                <a:lnTo>
                  <a:pt x="8929" y="526852"/>
                </a:lnTo>
                <a:lnTo>
                  <a:pt x="0" y="526852"/>
                </a:lnTo>
                <a:lnTo>
                  <a:pt x="0" y="526852"/>
                </a:lnTo>
                <a:lnTo>
                  <a:pt x="8929" y="526852"/>
                </a:lnTo>
                <a:lnTo>
                  <a:pt x="26789" y="526852"/>
                </a:lnTo>
                <a:lnTo>
                  <a:pt x="44648" y="535782"/>
                </a:lnTo>
                <a:lnTo>
                  <a:pt x="80367" y="535782"/>
                </a:lnTo>
                <a:lnTo>
                  <a:pt x="125015" y="544711"/>
                </a:lnTo>
                <a:lnTo>
                  <a:pt x="178593" y="544711"/>
                </a:lnTo>
                <a:lnTo>
                  <a:pt x="232172" y="553641"/>
                </a:lnTo>
                <a:lnTo>
                  <a:pt x="285750" y="562571"/>
                </a:lnTo>
                <a:lnTo>
                  <a:pt x="339328" y="571501"/>
                </a:lnTo>
                <a:lnTo>
                  <a:pt x="383976" y="580430"/>
                </a:lnTo>
                <a:lnTo>
                  <a:pt x="410765" y="589360"/>
                </a:lnTo>
                <a:lnTo>
                  <a:pt x="410765" y="5893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5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Sometimes, the subject of a sentence can be hard to find. To find the subject, ask </a:t>
            </a:r>
            <a:r>
              <a:rPr lang="en-US" i="1" dirty="0"/>
              <a:t>Who?</a:t>
            </a:r>
            <a:r>
              <a:rPr lang="en-US" dirty="0"/>
              <a:t> or </a:t>
            </a:r>
            <a:r>
              <a:rPr lang="en-US" i="1" dirty="0"/>
              <a:t>What? </a:t>
            </a:r>
            <a:r>
              <a:rPr lang="en-US" dirty="0"/>
              <a:t>Before the verb</a:t>
            </a:r>
            <a:r>
              <a:rPr lang="en-US" dirty="0" smtClean="0"/>
              <a:t>.</a:t>
            </a:r>
          </a:p>
          <a:p>
            <a:endParaRPr lang="en-US" sz="2400" dirty="0" smtClean="0"/>
          </a:p>
          <a:p>
            <a:pPr lvl="1"/>
            <a:r>
              <a:rPr lang="en-US" sz="2200" dirty="0" smtClean="0"/>
              <a:t>A group of pilgrims gathered at the Tabard.</a:t>
            </a:r>
          </a:p>
          <a:p>
            <a:pPr lvl="1"/>
            <a:endParaRPr lang="en-US" dirty="0"/>
          </a:p>
          <a:p>
            <a:pPr lvl="1"/>
            <a:r>
              <a:rPr lang="en-US" sz="2200" dirty="0" smtClean="0"/>
              <a:t>Out of the stillness came the sound of laughter.</a:t>
            </a:r>
            <a:endParaRPr lang="en-US" sz="2200" dirty="0"/>
          </a:p>
        </p:txBody>
      </p:sp>
      <p:sp>
        <p:nvSpPr>
          <p:cNvPr id="4" name="Freeform 3"/>
          <p:cNvSpPr/>
          <p:nvPr/>
        </p:nvSpPr>
        <p:spPr>
          <a:xfrm>
            <a:off x="3616523" y="4196953"/>
            <a:ext cx="1214439" cy="776884"/>
          </a:xfrm>
          <a:custGeom>
            <a:avLst/>
            <a:gdLst/>
            <a:ahLst/>
            <a:cxnLst/>
            <a:rect l="0" t="0" r="0" b="0"/>
            <a:pathLst>
              <a:path w="1214439" h="776884">
                <a:moveTo>
                  <a:pt x="187524" y="723305"/>
                </a:moveTo>
                <a:lnTo>
                  <a:pt x="187524" y="723305"/>
                </a:lnTo>
                <a:lnTo>
                  <a:pt x="196454" y="723305"/>
                </a:lnTo>
                <a:lnTo>
                  <a:pt x="196454" y="723305"/>
                </a:lnTo>
                <a:lnTo>
                  <a:pt x="196454" y="723305"/>
                </a:lnTo>
                <a:lnTo>
                  <a:pt x="205383" y="723305"/>
                </a:lnTo>
                <a:lnTo>
                  <a:pt x="214313" y="723305"/>
                </a:lnTo>
                <a:lnTo>
                  <a:pt x="223243" y="723305"/>
                </a:lnTo>
                <a:lnTo>
                  <a:pt x="241102" y="723305"/>
                </a:lnTo>
                <a:lnTo>
                  <a:pt x="250032" y="732235"/>
                </a:lnTo>
                <a:lnTo>
                  <a:pt x="258961" y="732235"/>
                </a:lnTo>
                <a:lnTo>
                  <a:pt x="276821" y="732235"/>
                </a:lnTo>
                <a:lnTo>
                  <a:pt x="285750" y="732235"/>
                </a:lnTo>
                <a:lnTo>
                  <a:pt x="294680" y="741164"/>
                </a:lnTo>
                <a:lnTo>
                  <a:pt x="312540" y="741164"/>
                </a:lnTo>
                <a:lnTo>
                  <a:pt x="321469" y="741164"/>
                </a:lnTo>
                <a:lnTo>
                  <a:pt x="339329" y="750094"/>
                </a:lnTo>
                <a:lnTo>
                  <a:pt x="357188" y="750094"/>
                </a:lnTo>
                <a:lnTo>
                  <a:pt x="375047" y="750094"/>
                </a:lnTo>
                <a:lnTo>
                  <a:pt x="392907" y="750094"/>
                </a:lnTo>
                <a:lnTo>
                  <a:pt x="410766" y="759024"/>
                </a:lnTo>
                <a:lnTo>
                  <a:pt x="428625" y="759024"/>
                </a:lnTo>
                <a:lnTo>
                  <a:pt x="446485" y="759024"/>
                </a:lnTo>
                <a:lnTo>
                  <a:pt x="464344" y="759024"/>
                </a:lnTo>
                <a:lnTo>
                  <a:pt x="482204" y="767953"/>
                </a:lnTo>
                <a:lnTo>
                  <a:pt x="500063" y="767953"/>
                </a:lnTo>
                <a:lnTo>
                  <a:pt x="517922" y="767953"/>
                </a:lnTo>
                <a:lnTo>
                  <a:pt x="526852" y="767953"/>
                </a:lnTo>
                <a:lnTo>
                  <a:pt x="544711" y="767953"/>
                </a:lnTo>
                <a:lnTo>
                  <a:pt x="562571" y="767953"/>
                </a:lnTo>
                <a:lnTo>
                  <a:pt x="580430" y="776883"/>
                </a:lnTo>
                <a:lnTo>
                  <a:pt x="589360" y="776883"/>
                </a:lnTo>
                <a:lnTo>
                  <a:pt x="607219" y="776883"/>
                </a:lnTo>
                <a:lnTo>
                  <a:pt x="625079" y="776883"/>
                </a:lnTo>
                <a:lnTo>
                  <a:pt x="634008" y="776883"/>
                </a:lnTo>
                <a:lnTo>
                  <a:pt x="651868" y="776883"/>
                </a:lnTo>
                <a:lnTo>
                  <a:pt x="660797" y="776883"/>
                </a:lnTo>
                <a:lnTo>
                  <a:pt x="678657" y="776883"/>
                </a:lnTo>
                <a:lnTo>
                  <a:pt x="687586" y="776883"/>
                </a:lnTo>
                <a:lnTo>
                  <a:pt x="705446" y="776883"/>
                </a:lnTo>
                <a:lnTo>
                  <a:pt x="714375" y="776883"/>
                </a:lnTo>
                <a:lnTo>
                  <a:pt x="723305" y="776883"/>
                </a:lnTo>
                <a:lnTo>
                  <a:pt x="741165" y="776883"/>
                </a:lnTo>
                <a:lnTo>
                  <a:pt x="750094" y="776883"/>
                </a:lnTo>
                <a:lnTo>
                  <a:pt x="759024" y="776883"/>
                </a:lnTo>
                <a:lnTo>
                  <a:pt x="776883" y="776883"/>
                </a:lnTo>
                <a:lnTo>
                  <a:pt x="785813" y="776883"/>
                </a:lnTo>
                <a:lnTo>
                  <a:pt x="803672" y="776883"/>
                </a:lnTo>
                <a:lnTo>
                  <a:pt x="821532" y="776883"/>
                </a:lnTo>
                <a:lnTo>
                  <a:pt x="830461" y="776883"/>
                </a:lnTo>
                <a:lnTo>
                  <a:pt x="848321" y="776883"/>
                </a:lnTo>
                <a:lnTo>
                  <a:pt x="857250" y="767953"/>
                </a:lnTo>
                <a:lnTo>
                  <a:pt x="875110" y="767953"/>
                </a:lnTo>
                <a:lnTo>
                  <a:pt x="892969" y="767953"/>
                </a:lnTo>
                <a:lnTo>
                  <a:pt x="910829" y="767953"/>
                </a:lnTo>
                <a:lnTo>
                  <a:pt x="928688" y="767953"/>
                </a:lnTo>
                <a:lnTo>
                  <a:pt x="946547" y="759024"/>
                </a:lnTo>
                <a:lnTo>
                  <a:pt x="964407" y="759024"/>
                </a:lnTo>
                <a:lnTo>
                  <a:pt x="982266" y="759024"/>
                </a:lnTo>
                <a:lnTo>
                  <a:pt x="1000125" y="750094"/>
                </a:lnTo>
                <a:lnTo>
                  <a:pt x="1017985" y="741164"/>
                </a:lnTo>
                <a:lnTo>
                  <a:pt x="1044774" y="732235"/>
                </a:lnTo>
                <a:lnTo>
                  <a:pt x="1062633" y="723305"/>
                </a:lnTo>
                <a:lnTo>
                  <a:pt x="1080493" y="714375"/>
                </a:lnTo>
                <a:lnTo>
                  <a:pt x="1098352" y="705445"/>
                </a:lnTo>
                <a:lnTo>
                  <a:pt x="1116211" y="696516"/>
                </a:lnTo>
                <a:lnTo>
                  <a:pt x="1134071" y="678656"/>
                </a:lnTo>
                <a:lnTo>
                  <a:pt x="1151930" y="660797"/>
                </a:lnTo>
                <a:lnTo>
                  <a:pt x="1169790" y="642937"/>
                </a:lnTo>
                <a:lnTo>
                  <a:pt x="1178719" y="625078"/>
                </a:lnTo>
                <a:lnTo>
                  <a:pt x="1187649" y="598289"/>
                </a:lnTo>
                <a:lnTo>
                  <a:pt x="1205508" y="571500"/>
                </a:lnTo>
                <a:lnTo>
                  <a:pt x="1205508" y="544711"/>
                </a:lnTo>
                <a:lnTo>
                  <a:pt x="1214438" y="517922"/>
                </a:lnTo>
                <a:lnTo>
                  <a:pt x="1214438" y="482203"/>
                </a:lnTo>
                <a:lnTo>
                  <a:pt x="1214438" y="446484"/>
                </a:lnTo>
                <a:lnTo>
                  <a:pt x="1214438" y="410765"/>
                </a:lnTo>
                <a:lnTo>
                  <a:pt x="1205508" y="375047"/>
                </a:lnTo>
                <a:lnTo>
                  <a:pt x="1187649" y="330398"/>
                </a:lnTo>
                <a:lnTo>
                  <a:pt x="1169790" y="303609"/>
                </a:lnTo>
                <a:lnTo>
                  <a:pt x="1151930" y="258961"/>
                </a:lnTo>
                <a:lnTo>
                  <a:pt x="1125141" y="223242"/>
                </a:lnTo>
                <a:lnTo>
                  <a:pt x="1089422" y="187523"/>
                </a:lnTo>
                <a:lnTo>
                  <a:pt x="1053704" y="151804"/>
                </a:lnTo>
                <a:lnTo>
                  <a:pt x="1017985" y="125015"/>
                </a:lnTo>
                <a:lnTo>
                  <a:pt x="973336" y="98226"/>
                </a:lnTo>
                <a:lnTo>
                  <a:pt x="928688" y="80367"/>
                </a:lnTo>
                <a:lnTo>
                  <a:pt x="875110" y="53578"/>
                </a:lnTo>
                <a:lnTo>
                  <a:pt x="821532" y="35718"/>
                </a:lnTo>
                <a:lnTo>
                  <a:pt x="759024" y="17859"/>
                </a:lnTo>
                <a:lnTo>
                  <a:pt x="696516" y="8929"/>
                </a:lnTo>
                <a:lnTo>
                  <a:pt x="634008" y="0"/>
                </a:lnTo>
                <a:lnTo>
                  <a:pt x="562571" y="0"/>
                </a:lnTo>
                <a:lnTo>
                  <a:pt x="491133" y="0"/>
                </a:lnTo>
                <a:lnTo>
                  <a:pt x="428625" y="8929"/>
                </a:lnTo>
                <a:lnTo>
                  <a:pt x="357188" y="26789"/>
                </a:lnTo>
                <a:lnTo>
                  <a:pt x="294680" y="44648"/>
                </a:lnTo>
                <a:lnTo>
                  <a:pt x="232172" y="71437"/>
                </a:lnTo>
                <a:lnTo>
                  <a:pt x="169665" y="98226"/>
                </a:lnTo>
                <a:lnTo>
                  <a:pt x="116086" y="142875"/>
                </a:lnTo>
                <a:lnTo>
                  <a:pt x="80368" y="187523"/>
                </a:lnTo>
                <a:lnTo>
                  <a:pt x="35719" y="232172"/>
                </a:lnTo>
                <a:lnTo>
                  <a:pt x="17860" y="294679"/>
                </a:lnTo>
                <a:lnTo>
                  <a:pt x="0" y="348258"/>
                </a:lnTo>
                <a:lnTo>
                  <a:pt x="0" y="419695"/>
                </a:lnTo>
                <a:lnTo>
                  <a:pt x="8930" y="482203"/>
                </a:lnTo>
                <a:lnTo>
                  <a:pt x="26790" y="544711"/>
                </a:lnTo>
                <a:lnTo>
                  <a:pt x="62508" y="616148"/>
                </a:lnTo>
                <a:lnTo>
                  <a:pt x="107157" y="687586"/>
                </a:lnTo>
                <a:lnTo>
                  <a:pt x="169665" y="776883"/>
                </a:lnTo>
                <a:lnTo>
                  <a:pt x="169665" y="776883"/>
                </a:lnTo>
                <a:lnTo>
                  <a:pt x="169665" y="7768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545211" y="4241601"/>
            <a:ext cx="2821782" cy="848322"/>
          </a:xfrm>
          <a:custGeom>
            <a:avLst/>
            <a:gdLst/>
            <a:ahLst/>
            <a:cxnLst/>
            <a:rect l="0" t="0" r="0" b="0"/>
            <a:pathLst>
              <a:path w="2821782" h="848322">
                <a:moveTo>
                  <a:pt x="482203" y="625078"/>
                </a:moveTo>
                <a:lnTo>
                  <a:pt x="482203" y="625078"/>
                </a:lnTo>
                <a:lnTo>
                  <a:pt x="482203" y="625078"/>
                </a:lnTo>
                <a:lnTo>
                  <a:pt x="482203" y="625078"/>
                </a:lnTo>
                <a:lnTo>
                  <a:pt x="491133" y="616149"/>
                </a:lnTo>
                <a:lnTo>
                  <a:pt x="500062" y="616149"/>
                </a:lnTo>
                <a:lnTo>
                  <a:pt x="508992" y="616149"/>
                </a:lnTo>
                <a:lnTo>
                  <a:pt x="517922" y="616149"/>
                </a:lnTo>
                <a:lnTo>
                  <a:pt x="517922" y="616149"/>
                </a:lnTo>
                <a:lnTo>
                  <a:pt x="526852" y="616149"/>
                </a:lnTo>
                <a:lnTo>
                  <a:pt x="535781" y="625078"/>
                </a:lnTo>
                <a:lnTo>
                  <a:pt x="544711" y="625078"/>
                </a:lnTo>
                <a:lnTo>
                  <a:pt x="562570" y="634008"/>
                </a:lnTo>
                <a:lnTo>
                  <a:pt x="571500" y="634008"/>
                </a:lnTo>
                <a:lnTo>
                  <a:pt x="589359" y="634008"/>
                </a:lnTo>
                <a:lnTo>
                  <a:pt x="607219" y="634008"/>
                </a:lnTo>
                <a:lnTo>
                  <a:pt x="625078" y="642938"/>
                </a:lnTo>
                <a:lnTo>
                  <a:pt x="651867" y="651868"/>
                </a:lnTo>
                <a:lnTo>
                  <a:pt x="669727" y="660797"/>
                </a:lnTo>
                <a:lnTo>
                  <a:pt x="696516" y="660797"/>
                </a:lnTo>
                <a:lnTo>
                  <a:pt x="723305" y="669727"/>
                </a:lnTo>
                <a:lnTo>
                  <a:pt x="750094" y="678657"/>
                </a:lnTo>
                <a:lnTo>
                  <a:pt x="776883" y="687587"/>
                </a:lnTo>
                <a:lnTo>
                  <a:pt x="812602" y="687587"/>
                </a:lnTo>
                <a:lnTo>
                  <a:pt x="839391" y="696516"/>
                </a:lnTo>
                <a:lnTo>
                  <a:pt x="875109" y="696516"/>
                </a:lnTo>
                <a:lnTo>
                  <a:pt x="901898" y="705446"/>
                </a:lnTo>
                <a:lnTo>
                  <a:pt x="937617" y="714376"/>
                </a:lnTo>
                <a:lnTo>
                  <a:pt x="964406" y="714376"/>
                </a:lnTo>
                <a:lnTo>
                  <a:pt x="1000125" y="723305"/>
                </a:lnTo>
                <a:lnTo>
                  <a:pt x="1035844" y="732235"/>
                </a:lnTo>
                <a:lnTo>
                  <a:pt x="1071562" y="732235"/>
                </a:lnTo>
                <a:lnTo>
                  <a:pt x="1098352" y="741165"/>
                </a:lnTo>
                <a:lnTo>
                  <a:pt x="1134070" y="741165"/>
                </a:lnTo>
                <a:lnTo>
                  <a:pt x="1160859" y="750094"/>
                </a:lnTo>
                <a:lnTo>
                  <a:pt x="1196578" y="750094"/>
                </a:lnTo>
                <a:lnTo>
                  <a:pt x="1232297" y="750094"/>
                </a:lnTo>
                <a:lnTo>
                  <a:pt x="1259086" y="750094"/>
                </a:lnTo>
                <a:lnTo>
                  <a:pt x="1294805" y="750094"/>
                </a:lnTo>
                <a:lnTo>
                  <a:pt x="1330523" y="750094"/>
                </a:lnTo>
                <a:lnTo>
                  <a:pt x="1366242" y="750094"/>
                </a:lnTo>
                <a:lnTo>
                  <a:pt x="1401961" y="750094"/>
                </a:lnTo>
                <a:lnTo>
                  <a:pt x="1437680" y="750094"/>
                </a:lnTo>
                <a:lnTo>
                  <a:pt x="1473398" y="750094"/>
                </a:lnTo>
                <a:lnTo>
                  <a:pt x="1509117" y="750094"/>
                </a:lnTo>
                <a:lnTo>
                  <a:pt x="1553766" y="759024"/>
                </a:lnTo>
                <a:lnTo>
                  <a:pt x="1589484" y="759024"/>
                </a:lnTo>
                <a:lnTo>
                  <a:pt x="1634133" y="759024"/>
                </a:lnTo>
                <a:lnTo>
                  <a:pt x="1678781" y="767954"/>
                </a:lnTo>
                <a:lnTo>
                  <a:pt x="1723430" y="767954"/>
                </a:lnTo>
                <a:lnTo>
                  <a:pt x="1768078" y="767954"/>
                </a:lnTo>
                <a:lnTo>
                  <a:pt x="1812727" y="767954"/>
                </a:lnTo>
                <a:lnTo>
                  <a:pt x="1866305" y="776883"/>
                </a:lnTo>
                <a:lnTo>
                  <a:pt x="1910953" y="776883"/>
                </a:lnTo>
                <a:lnTo>
                  <a:pt x="1955602" y="785813"/>
                </a:lnTo>
                <a:lnTo>
                  <a:pt x="2009180" y="785813"/>
                </a:lnTo>
                <a:lnTo>
                  <a:pt x="2053828" y="785813"/>
                </a:lnTo>
                <a:lnTo>
                  <a:pt x="2107406" y="794743"/>
                </a:lnTo>
                <a:lnTo>
                  <a:pt x="2152055" y="794743"/>
                </a:lnTo>
                <a:lnTo>
                  <a:pt x="2205633" y="794743"/>
                </a:lnTo>
                <a:lnTo>
                  <a:pt x="2250281" y="794743"/>
                </a:lnTo>
                <a:lnTo>
                  <a:pt x="2303859" y="794743"/>
                </a:lnTo>
                <a:lnTo>
                  <a:pt x="2348508" y="785813"/>
                </a:lnTo>
                <a:lnTo>
                  <a:pt x="2393156" y="785813"/>
                </a:lnTo>
                <a:lnTo>
                  <a:pt x="2437805" y="776883"/>
                </a:lnTo>
                <a:lnTo>
                  <a:pt x="2482453" y="776883"/>
                </a:lnTo>
                <a:lnTo>
                  <a:pt x="2527102" y="767954"/>
                </a:lnTo>
                <a:lnTo>
                  <a:pt x="2562820" y="759024"/>
                </a:lnTo>
                <a:lnTo>
                  <a:pt x="2607469" y="750094"/>
                </a:lnTo>
                <a:lnTo>
                  <a:pt x="2643187" y="741165"/>
                </a:lnTo>
                <a:lnTo>
                  <a:pt x="2669977" y="732235"/>
                </a:lnTo>
                <a:lnTo>
                  <a:pt x="2705695" y="714376"/>
                </a:lnTo>
                <a:lnTo>
                  <a:pt x="2732484" y="696516"/>
                </a:lnTo>
                <a:lnTo>
                  <a:pt x="2750344" y="687587"/>
                </a:lnTo>
                <a:lnTo>
                  <a:pt x="2777133" y="660797"/>
                </a:lnTo>
                <a:lnTo>
                  <a:pt x="2786062" y="642938"/>
                </a:lnTo>
                <a:lnTo>
                  <a:pt x="2803922" y="625078"/>
                </a:lnTo>
                <a:lnTo>
                  <a:pt x="2812852" y="607219"/>
                </a:lnTo>
                <a:lnTo>
                  <a:pt x="2821781" y="580430"/>
                </a:lnTo>
                <a:lnTo>
                  <a:pt x="2821781" y="553641"/>
                </a:lnTo>
                <a:lnTo>
                  <a:pt x="2812852" y="526852"/>
                </a:lnTo>
                <a:lnTo>
                  <a:pt x="2803922" y="500063"/>
                </a:lnTo>
                <a:lnTo>
                  <a:pt x="2786062" y="473274"/>
                </a:lnTo>
                <a:lnTo>
                  <a:pt x="2768203" y="446485"/>
                </a:lnTo>
                <a:lnTo>
                  <a:pt x="2750344" y="419695"/>
                </a:lnTo>
                <a:lnTo>
                  <a:pt x="2732484" y="392906"/>
                </a:lnTo>
                <a:lnTo>
                  <a:pt x="2705695" y="366117"/>
                </a:lnTo>
                <a:lnTo>
                  <a:pt x="2678906" y="348258"/>
                </a:lnTo>
                <a:lnTo>
                  <a:pt x="2652117" y="321469"/>
                </a:lnTo>
                <a:lnTo>
                  <a:pt x="2625328" y="303610"/>
                </a:lnTo>
                <a:lnTo>
                  <a:pt x="2589609" y="285750"/>
                </a:lnTo>
                <a:lnTo>
                  <a:pt x="2553891" y="267891"/>
                </a:lnTo>
                <a:lnTo>
                  <a:pt x="2518172" y="250031"/>
                </a:lnTo>
                <a:lnTo>
                  <a:pt x="2482453" y="232172"/>
                </a:lnTo>
                <a:lnTo>
                  <a:pt x="2446734" y="214313"/>
                </a:lnTo>
                <a:lnTo>
                  <a:pt x="2411016" y="196453"/>
                </a:lnTo>
                <a:lnTo>
                  <a:pt x="2366367" y="178594"/>
                </a:lnTo>
                <a:lnTo>
                  <a:pt x="2330648" y="169664"/>
                </a:lnTo>
                <a:lnTo>
                  <a:pt x="2286000" y="151805"/>
                </a:lnTo>
                <a:lnTo>
                  <a:pt x="2241352" y="142875"/>
                </a:lnTo>
                <a:lnTo>
                  <a:pt x="2196703" y="133945"/>
                </a:lnTo>
                <a:lnTo>
                  <a:pt x="2152055" y="116086"/>
                </a:lnTo>
                <a:lnTo>
                  <a:pt x="2098477" y="107156"/>
                </a:lnTo>
                <a:lnTo>
                  <a:pt x="2053828" y="98227"/>
                </a:lnTo>
                <a:lnTo>
                  <a:pt x="2009180" y="89297"/>
                </a:lnTo>
                <a:lnTo>
                  <a:pt x="1955602" y="80367"/>
                </a:lnTo>
                <a:lnTo>
                  <a:pt x="1910953" y="71438"/>
                </a:lnTo>
                <a:lnTo>
                  <a:pt x="1857375" y="62508"/>
                </a:lnTo>
                <a:lnTo>
                  <a:pt x="1803797" y="53578"/>
                </a:lnTo>
                <a:lnTo>
                  <a:pt x="1750219" y="44649"/>
                </a:lnTo>
                <a:lnTo>
                  <a:pt x="1687711" y="44649"/>
                </a:lnTo>
                <a:lnTo>
                  <a:pt x="1634133" y="35719"/>
                </a:lnTo>
                <a:lnTo>
                  <a:pt x="1571625" y="26789"/>
                </a:lnTo>
                <a:lnTo>
                  <a:pt x="1518047" y="17860"/>
                </a:lnTo>
                <a:lnTo>
                  <a:pt x="1455539" y="17860"/>
                </a:lnTo>
                <a:lnTo>
                  <a:pt x="1393031" y="8930"/>
                </a:lnTo>
                <a:lnTo>
                  <a:pt x="1339453" y="8930"/>
                </a:lnTo>
                <a:lnTo>
                  <a:pt x="1276945" y="0"/>
                </a:lnTo>
                <a:lnTo>
                  <a:pt x="1214437" y="0"/>
                </a:lnTo>
                <a:lnTo>
                  <a:pt x="1151930" y="0"/>
                </a:lnTo>
                <a:lnTo>
                  <a:pt x="1098352" y="0"/>
                </a:lnTo>
                <a:lnTo>
                  <a:pt x="1035844" y="0"/>
                </a:lnTo>
                <a:lnTo>
                  <a:pt x="982266" y="8930"/>
                </a:lnTo>
                <a:lnTo>
                  <a:pt x="928687" y="8930"/>
                </a:lnTo>
                <a:lnTo>
                  <a:pt x="875109" y="17860"/>
                </a:lnTo>
                <a:lnTo>
                  <a:pt x="821531" y="17860"/>
                </a:lnTo>
                <a:lnTo>
                  <a:pt x="767953" y="26789"/>
                </a:lnTo>
                <a:lnTo>
                  <a:pt x="714375" y="35719"/>
                </a:lnTo>
                <a:lnTo>
                  <a:pt x="660797" y="44649"/>
                </a:lnTo>
                <a:lnTo>
                  <a:pt x="607219" y="53578"/>
                </a:lnTo>
                <a:lnTo>
                  <a:pt x="562570" y="71438"/>
                </a:lnTo>
                <a:lnTo>
                  <a:pt x="508992" y="80367"/>
                </a:lnTo>
                <a:lnTo>
                  <a:pt x="464344" y="98227"/>
                </a:lnTo>
                <a:lnTo>
                  <a:pt x="419695" y="116086"/>
                </a:lnTo>
                <a:lnTo>
                  <a:pt x="375047" y="125016"/>
                </a:lnTo>
                <a:lnTo>
                  <a:pt x="330398" y="142875"/>
                </a:lnTo>
                <a:lnTo>
                  <a:pt x="285750" y="160735"/>
                </a:lnTo>
                <a:lnTo>
                  <a:pt x="241102" y="178594"/>
                </a:lnTo>
                <a:lnTo>
                  <a:pt x="205383" y="196453"/>
                </a:lnTo>
                <a:lnTo>
                  <a:pt x="160734" y="223242"/>
                </a:lnTo>
                <a:lnTo>
                  <a:pt x="125016" y="241102"/>
                </a:lnTo>
                <a:lnTo>
                  <a:pt x="98227" y="258961"/>
                </a:lnTo>
                <a:lnTo>
                  <a:pt x="71437" y="285750"/>
                </a:lnTo>
                <a:lnTo>
                  <a:pt x="44648" y="303610"/>
                </a:lnTo>
                <a:lnTo>
                  <a:pt x="26789" y="321469"/>
                </a:lnTo>
                <a:lnTo>
                  <a:pt x="8930" y="348258"/>
                </a:lnTo>
                <a:lnTo>
                  <a:pt x="0" y="366117"/>
                </a:lnTo>
                <a:lnTo>
                  <a:pt x="0" y="392906"/>
                </a:lnTo>
                <a:lnTo>
                  <a:pt x="0" y="419695"/>
                </a:lnTo>
                <a:lnTo>
                  <a:pt x="8930" y="437555"/>
                </a:lnTo>
                <a:lnTo>
                  <a:pt x="26789" y="464344"/>
                </a:lnTo>
                <a:lnTo>
                  <a:pt x="53578" y="491133"/>
                </a:lnTo>
                <a:lnTo>
                  <a:pt x="80367" y="508992"/>
                </a:lnTo>
                <a:lnTo>
                  <a:pt x="107156" y="535781"/>
                </a:lnTo>
                <a:lnTo>
                  <a:pt x="151805" y="562570"/>
                </a:lnTo>
                <a:lnTo>
                  <a:pt x="196453" y="589360"/>
                </a:lnTo>
                <a:lnTo>
                  <a:pt x="250031" y="616149"/>
                </a:lnTo>
                <a:lnTo>
                  <a:pt x="303609" y="634008"/>
                </a:lnTo>
                <a:lnTo>
                  <a:pt x="357187" y="660797"/>
                </a:lnTo>
                <a:lnTo>
                  <a:pt x="419695" y="687587"/>
                </a:lnTo>
                <a:lnTo>
                  <a:pt x="482203" y="714376"/>
                </a:lnTo>
                <a:lnTo>
                  <a:pt x="553641" y="741165"/>
                </a:lnTo>
                <a:lnTo>
                  <a:pt x="625078" y="759024"/>
                </a:lnTo>
                <a:lnTo>
                  <a:pt x="696516" y="785813"/>
                </a:lnTo>
                <a:lnTo>
                  <a:pt x="759023" y="803672"/>
                </a:lnTo>
                <a:lnTo>
                  <a:pt x="830461" y="821532"/>
                </a:lnTo>
                <a:lnTo>
                  <a:pt x="892969" y="839391"/>
                </a:lnTo>
                <a:lnTo>
                  <a:pt x="937617" y="848321"/>
                </a:lnTo>
                <a:lnTo>
                  <a:pt x="964406" y="848321"/>
                </a:lnTo>
                <a:lnTo>
                  <a:pt x="964406" y="84832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3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Sometimes, the subject of a sentence </a:t>
            </a:r>
            <a:r>
              <a:rPr lang="en-US" dirty="0" smtClean="0"/>
              <a:t>is </a:t>
            </a:r>
            <a:r>
              <a:rPr lang="en-US" i="1" dirty="0" smtClean="0"/>
              <a:t>understood. </a:t>
            </a:r>
            <a:r>
              <a:rPr lang="en-US" dirty="0" smtClean="0"/>
              <a:t>That means that it does not appear in the sentence.</a:t>
            </a:r>
            <a:endParaRPr lang="en-US" sz="2400" dirty="0" smtClean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9775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Sometimes, the subject of a sentence </a:t>
            </a:r>
            <a:r>
              <a:rPr lang="en-US" dirty="0" smtClean="0"/>
              <a:t>is </a:t>
            </a:r>
            <a:r>
              <a:rPr lang="en-US" i="1" dirty="0" smtClean="0"/>
              <a:t>understood. </a:t>
            </a:r>
            <a:r>
              <a:rPr lang="en-US" dirty="0" smtClean="0"/>
              <a:t>That means that it does not appear in the sentence.</a:t>
            </a:r>
            <a:endParaRPr lang="en-US" sz="2200" dirty="0" smtClean="0"/>
          </a:p>
          <a:p>
            <a:endParaRPr lang="en-US" sz="2200" i="1" dirty="0"/>
          </a:p>
          <a:p>
            <a:pPr lvl="1"/>
            <a:r>
              <a:rPr lang="en-US" dirty="0"/>
              <a:t>N</a:t>
            </a:r>
            <a:r>
              <a:rPr lang="en-US" sz="2200" dirty="0" smtClean="0"/>
              <a:t>ame the pilgrim who </a:t>
            </a:r>
            <a:r>
              <a:rPr lang="en-US" dirty="0" smtClean="0"/>
              <a:t>has just returned from battle.</a:t>
            </a:r>
            <a:endParaRPr lang="en-US" sz="2200" dirty="0" smtClean="0"/>
          </a:p>
        </p:txBody>
      </p:sp>
      <p:sp>
        <p:nvSpPr>
          <p:cNvPr id="4" name="Freeform 3"/>
          <p:cNvSpPr/>
          <p:nvPr/>
        </p:nvSpPr>
        <p:spPr>
          <a:xfrm>
            <a:off x="1535906" y="3937992"/>
            <a:ext cx="928689" cy="250032"/>
          </a:xfrm>
          <a:custGeom>
            <a:avLst/>
            <a:gdLst/>
            <a:ahLst/>
            <a:cxnLst/>
            <a:rect l="0" t="0" r="0" b="0"/>
            <a:pathLst>
              <a:path w="928689" h="250032">
                <a:moveTo>
                  <a:pt x="71438" y="8929"/>
                </a:moveTo>
                <a:lnTo>
                  <a:pt x="62508" y="8929"/>
                </a:lnTo>
                <a:lnTo>
                  <a:pt x="62508" y="8929"/>
                </a:lnTo>
                <a:lnTo>
                  <a:pt x="71438" y="8929"/>
                </a:lnTo>
                <a:lnTo>
                  <a:pt x="80367" y="8929"/>
                </a:lnTo>
                <a:lnTo>
                  <a:pt x="89297" y="8929"/>
                </a:lnTo>
                <a:lnTo>
                  <a:pt x="98227" y="17859"/>
                </a:lnTo>
                <a:lnTo>
                  <a:pt x="116086" y="17859"/>
                </a:lnTo>
                <a:lnTo>
                  <a:pt x="125016" y="17859"/>
                </a:lnTo>
                <a:lnTo>
                  <a:pt x="142875" y="17859"/>
                </a:lnTo>
                <a:lnTo>
                  <a:pt x="160735" y="17859"/>
                </a:lnTo>
                <a:lnTo>
                  <a:pt x="178594" y="17859"/>
                </a:lnTo>
                <a:lnTo>
                  <a:pt x="196453" y="17859"/>
                </a:lnTo>
                <a:lnTo>
                  <a:pt x="223242" y="17859"/>
                </a:lnTo>
                <a:lnTo>
                  <a:pt x="250032" y="17859"/>
                </a:lnTo>
                <a:lnTo>
                  <a:pt x="276821" y="17859"/>
                </a:lnTo>
                <a:lnTo>
                  <a:pt x="303610" y="17859"/>
                </a:lnTo>
                <a:lnTo>
                  <a:pt x="330399" y="17859"/>
                </a:lnTo>
                <a:lnTo>
                  <a:pt x="357188" y="8929"/>
                </a:lnTo>
                <a:lnTo>
                  <a:pt x="392907" y="8929"/>
                </a:lnTo>
                <a:lnTo>
                  <a:pt x="428625" y="8929"/>
                </a:lnTo>
                <a:lnTo>
                  <a:pt x="464344" y="8929"/>
                </a:lnTo>
                <a:lnTo>
                  <a:pt x="500063" y="0"/>
                </a:lnTo>
                <a:lnTo>
                  <a:pt x="535782" y="0"/>
                </a:lnTo>
                <a:lnTo>
                  <a:pt x="571500" y="8929"/>
                </a:lnTo>
                <a:lnTo>
                  <a:pt x="607219" y="0"/>
                </a:lnTo>
                <a:lnTo>
                  <a:pt x="642938" y="0"/>
                </a:lnTo>
                <a:lnTo>
                  <a:pt x="669727" y="0"/>
                </a:lnTo>
                <a:lnTo>
                  <a:pt x="705446" y="0"/>
                </a:lnTo>
                <a:lnTo>
                  <a:pt x="741164" y="0"/>
                </a:lnTo>
                <a:lnTo>
                  <a:pt x="767953" y="0"/>
                </a:lnTo>
                <a:lnTo>
                  <a:pt x="794742" y="8929"/>
                </a:lnTo>
                <a:lnTo>
                  <a:pt x="812602" y="8929"/>
                </a:lnTo>
                <a:lnTo>
                  <a:pt x="839391" y="8929"/>
                </a:lnTo>
                <a:lnTo>
                  <a:pt x="857250" y="17859"/>
                </a:lnTo>
                <a:lnTo>
                  <a:pt x="866180" y="17859"/>
                </a:lnTo>
                <a:lnTo>
                  <a:pt x="875110" y="17859"/>
                </a:lnTo>
                <a:lnTo>
                  <a:pt x="884039" y="17859"/>
                </a:lnTo>
                <a:lnTo>
                  <a:pt x="884039" y="17859"/>
                </a:lnTo>
                <a:lnTo>
                  <a:pt x="884039" y="26789"/>
                </a:lnTo>
                <a:lnTo>
                  <a:pt x="884039" y="26789"/>
                </a:lnTo>
                <a:lnTo>
                  <a:pt x="875110" y="26789"/>
                </a:lnTo>
                <a:lnTo>
                  <a:pt x="866180" y="26789"/>
                </a:lnTo>
                <a:lnTo>
                  <a:pt x="848321" y="35719"/>
                </a:lnTo>
                <a:lnTo>
                  <a:pt x="830461" y="35719"/>
                </a:lnTo>
                <a:lnTo>
                  <a:pt x="812602" y="35719"/>
                </a:lnTo>
                <a:lnTo>
                  <a:pt x="785813" y="35719"/>
                </a:lnTo>
                <a:lnTo>
                  <a:pt x="759024" y="35719"/>
                </a:lnTo>
                <a:lnTo>
                  <a:pt x="723305" y="35719"/>
                </a:lnTo>
                <a:lnTo>
                  <a:pt x="687586" y="35719"/>
                </a:lnTo>
                <a:lnTo>
                  <a:pt x="642938" y="35719"/>
                </a:lnTo>
                <a:lnTo>
                  <a:pt x="607219" y="35719"/>
                </a:lnTo>
                <a:lnTo>
                  <a:pt x="562571" y="35719"/>
                </a:lnTo>
                <a:lnTo>
                  <a:pt x="508992" y="44648"/>
                </a:lnTo>
                <a:lnTo>
                  <a:pt x="464344" y="44648"/>
                </a:lnTo>
                <a:lnTo>
                  <a:pt x="419696" y="44648"/>
                </a:lnTo>
                <a:lnTo>
                  <a:pt x="366117" y="53578"/>
                </a:lnTo>
                <a:lnTo>
                  <a:pt x="321469" y="53578"/>
                </a:lnTo>
                <a:lnTo>
                  <a:pt x="267891" y="62508"/>
                </a:lnTo>
                <a:lnTo>
                  <a:pt x="223242" y="62508"/>
                </a:lnTo>
                <a:lnTo>
                  <a:pt x="187524" y="71437"/>
                </a:lnTo>
                <a:lnTo>
                  <a:pt x="142875" y="80367"/>
                </a:lnTo>
                <a:lnTo>
                  <a:pt x="107157" y="80367"/>
                </a:lnTo>
                <a:lnTo>
                  <a:pt x="80367" y="89297"/>
                </a:lnTo>
                <a:lnTo>
                  <a:pt x="53578" y="98226"/>
                </a:lnTo>
                <a:lnTo>
                  <a:pt x="26789" y="107156"/>
                </a:lnTo>
                <a:lnTo>
                  <a:pt x="1786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5"/>
                </a:lnTo>
                <a:lnTo>
                  <a:pt x="0" y="125015"/>
                </a:lnTo>
                <a:lnTo>
                  <a:pt x="8930" y="133945"/>
                </a:lnTo>
                <a:lnTo>
                  <a:pt x="17860" y="133945"/>
                </a:lnTo>
                <a:lnTo>
                  <a:pt x="35719" y="133945"/>
                </a:lnTo>
                <a:lnTo>
                  <a:pt x="62508" y="133945"/>
                </a:lnTo>
                <a:lnTo>
                  <a:pt x="89297" y="133945"/>
                </a:lnTo>
                <a:lnTo>
                  <a:pt x="116086" y="133945"/>
                </a:lnTo>
                <a:lnTo>
                  <a:pt x="151805" y="133945"/>
                </a:lnTo>
                <a:lnTo>
                  <a:pt x="187524" y="133945"/>
                </a:lnTo>
                <a:lnTo>
                  <a:pt x="232172" y="133945"/>
                </a:lnTo>
                <a:lnTo>
                  <a:pt x="267891" y="133945"/>
                </a:lnTo>
                <a:lnTo>
                  <a:pt x="321469" y="133945"/>
                </a:lnTo>
                <a:lnTo>
                  <a:pt x="366117" y="125015"/>
                </a:lnTo>
                <a:lnTo>
                  <a:pt x="419696" y="133945"/>
                </a:lnTo>
                <a:lnTo>
                  <a:pt x="464344" y="133945"/>
                </a:lnTo>
                <a:lnTo>
                  <a:pt x="508992" y="133945"/>
                </a:lnTo>
                <a:lnTo>
                  <a:pt x="562571" y="133945"/>
                </a:lnTo>
                <a:lnTo>
                  <a:pt x="607219" y="133945"/>
                </a:lnTo>
                <a:lnTo>
                  <a:pt x="660797" y="133945"/>
                </a:lnTo>
                <a:lnTo>
                  <a:pt x="705446" y="133945"/>
                </a:lnTo>
                <a:lnTo>
                  <a:pt x="750094" y="133945"/>
                </a:lnTo>
                <a:lnTo>
                  <a:pt x="785813" y="133945"/>
                </a:lnTo>
                <a:lnTo>
                  <a:pt x="821532" y="133945"/>
                </a:lnTo>
                <a:lnTo>
                  <a:pt x="848321" y="133945"/>
                </a:lnTo>
                <a:lnTo>
                  <a:pt x="875110" y="125015"/>
                </a:lnTo>
                <a:lnTo>
                  <a:pt x="892969" y="125015"/>
                </a:lnTo>
                <a:lnTo>
                  <a:pt x="910828" y="125015"/>
                </a:lnTo>
                <a:lnTo>
                  <a:pt x="919758" y="116086"/>
                </a:lnTo>
                <a:lnTo>
                  <a:pt x="919758" y="116086"/>
                </a:lnTo>
                <a:lnTo>
                  <a:pt x="928688" y="116086"/>
                </a:lnTo>
                <a:lnTo>
                  <a:pt x="919758" y="125015"/>
                </a:lnTo>
                <a:lnTo>
                  <a:pt x="919758" y="125015"/>
                </a:lnTo>
                <a:lnTo>
                  <a:pt x="910828" y="125015"/>
                </a:lnTo>
                <a:lnTo>
                  <a:pt x="901899" y="133945"/>
                </a:lnTo>
                <a:lnTo>
                  <a:pt x="892969" y="133945"/>
                </a:lnTo>
                <a:lnTo>
                  <a:pt x="875110" y="142875"/>
                </a:lnTo>
                <a:lnTo>
                  <a:pt x="848321" y="151804"/>
                </a:lnTo>
                <a:lnTo>
                  <a:pt x="812602" y="160734"/>
                </a:lnTo>
                <a:lnTo>
                  <a:pt x="776883" y="169664"/>
                </a:lnTo>
                <a:lnTo>
                  <a:pt x="732235" y="178594"/>
                </a:lnTo>
                <a:lnTo>
                  <a:pt x="687586" y="187523"/>
                </a:lnTo>
                <a:lnTo>
                  <a:pt x="634008" y="187523"/>
                </a:lnTo>
                <a:lnTo>
                  <a:pt x="580430" y="205383"/>
                </a:lnTo>
                <a:lnTo>
                  <a:pt x="517922" y="214312"/>
                </a:lnTo>
                <a:lnTo>
                  <a:pt x="464344" y="232172"/>
                </a:lnTo>
                <a:lnTo>
                  <a:pt x="419696" y="241101"/>
                </a:lnTo>
                <a:lnTo>
                  <a:pt x="383977" y="250031"/>
                </a:lnTo>
                <a:lnTo>
                  <a:pt x="383977" y="25003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05383" y="3196828"/>
            <a:ext cx="250032" cy="928688"/>
          </a:xfrm>
          <a:custGeom>
            <a:avLst/>
            <a:gdLst/>
            <a:ahLst/>
            <a:cxnLst/>
            <a:rect l="0" t="0" r="0" b="0"/>
            <a:pathLst>
              <a:path w="250032" h="928688">
                <a:moveTo>
                  <a:pt x="205383" y="26789"/>
                </a:moveTo>
                <a:lnTo>
                  <a:pt x="205383" y="17859"/>
                </a:lnTo>
                <a:lnTo>
                  <a:pt x="196453" y="17859"/>
                </a:lnTo>
                <a:lnTo>
                  <a:pt x="196453" y="8929"/>
                </a:lnTo>
                <a:lnTo>
                  <a:pt x="196453" y="8929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96453" y="0"/>
                </a:lnTo>
                <a:lnTo>
                  <a:pt x="187523" y="8929"/>
                </a:lnTo>
                <a:lnTo>
                  <a:pt x="187523" y="17859"/>
                </a:lnTo>
                <a:lnTo>
                  <a:pt x="178594" y="26789"/>
                </a:lnTo>
                <a:lnTo>
                  <a:pt x="169664" y="44648"/>
                </a:lnTo>
                <a:lnTo>
                  <a:pt x="151805" y="62508"/>
                </a:lnTo>
                <a:lnTo>
                  <a:pt x="133945" y="80367"/>
                </a:lnTo>
                <a:lnTo>
                  <a:pt x="116086" y="107156"/>
                </a:lnTo>
                <a:lnTo>
                  <a:pt x="98226" y="133945"/>
                </a:lnTo>
                <a:lnTo>
                  <a:pt x="80367" y="169664"/>
                </a:lnTo>
                <a:lnTo>
                  <a:pt x="62508" y="205383"/>
                </a:lnTo>
                <a:lnTo>
                  <a:pt x="44648" y="241101"/>
                </a:lnTo>
                <a:lnTo>
                  <a:pt x="26789" y="285750"/>
                </a:lnTo>
                <a:lnTo>
                  <a:pt x="17859" y="330398"/>
                </a:lnTo>
                <a:lnTo>
                  <a:pt x="8930" y="375047"/>
                </a:lnTo>
                <a:lnTo>
                  <a:pt x="0" y="428625"/>
                </a:lnTo>
                <a:lnTo>
                  <a:pt x="8930" y="482203"/>
                </a:lnTo>
                <a:lnTo>
                  <a:pt x="17859" y="526851"/>
                </a:lnTo>
                <a:lnTo>
                  <a:pt x="26789" y="580429"/>
                </a:lnTo>
                <a:lnTo>
                  <a:pt x="35719" y="634008"/>
                </a:lnTo>
                <a:lnTo>
                  <a:pt x="53578" y="678656"/>
                </a:lnTo>
                <a:lnTo>
                  <a:pt x="80367" y="732234"/>
                </a:lnTo>
                <a:lnTo>
                  <a:pt x="107156" y="767953"/>
                </a:lnTo>
                <a:lnTo>
                  <a:pt x="133945" y="803672"/>
                </a:lnTo>
                <a:lnTo>
                  <a:pt x="160734" y="839390"/>
                </a:lnTo>
                <a:lnTo>
                  <a:pt x="178594" y="875109"/>
                </a:lnTo>
                <a:lnTo>
                  <a:pt x="205383" y="892968"/>
                </a:lnTo>
                <a:lnTo>
                  <a:pt x="223242" y="910828"/>
                </a:lnTo>
                <a:lnTo>
                  <a:pt x="241101" y="919758"/>
                </a:lnTo>
                <a:lnTo>
                  <a:pt x="250031" y="928687"/>
                </a:lnTo>
                <a:lnTo>
                  <a:pt x="250031" y="9286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55414" y="3500437"/>
            <a:ext cx="366118" cy="1071564"/>
          </a:xfrm>
          <a:custGeom>
            <a:avLst/>
            <a:gdLst/>
            <a:ahLst/>
            <a:cxnLst/>
            <a:rect l="0" t="0" r="0" b="0"/>
            <a:pathLst>
              <a:path w="366118" h="1071564">
                <a:moveTo>
                  <a:pt x="8930" y="26789"/>
                </a:moveTo>
                <a:lnTo>
                  <a:pt x="8930" y="2678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0" y="178594"/>
                </a:lnTo>
                <a:lnTo>
                  <a:pt x="0" y="214313"/>
                </a:lnTo>
                <a:lnTo>
                  <a:pt x="0" y="250031"/>
                </a:lnTo>
                <a:lnTo>
                  <a:pt x="0" y="285750"/>
                </a:lnTo>
                <a:lnTo>
                  <a:pt x="8930" y="321469"/>
                </a:lnTo>
                <a:lnTo>
                  <a:pt x="17860" y="357188"/>
                </a:lnTo>
                <a:lnTo>
                  <a:pt x="26789" y="383977"/>
                </a:lnTo>
                <a:lnTo>
                  <a:pt x="44649" y="401836"/>
                </a:lnTo>
                <a:lnTo>
                  <a:pt x="62508" y="419695"/>
                </a:lnTo>
                <a:lnTo>
                  <a:pt x="89297" y="419695"/>
                </a:lnTo>
                <a:lnTo>
                  <a:pt x="107156" y="428625"/>
                </a:lnTo>
                <a:lnTo>
                  <a:pt x="133945" y="419695"/>
                </a:lnTo>
                <a:lnTo>
                  <a:pt x="160735" y="401836"/>
                </a:lnTo>
                <a:lnTo>
                  <a:pt x="178594" y="383977"/>
                </a:lnTo>
                <a:lnTo>
                  <a:pt x="196453" y="357188"/>
                </a:lnTo>
                <a:lnTo>
                  <a:pt x="223242" y="330399"/>
                </a:lnTo>
                <a:lnTo>
                  <a:pt x="241102" y="294680"/>
                </a:lnTo>
                <a:lnTo>
                  <a:pt x="258961" y="250031"/>
                </a:lnTo>
                <a:lnTo>
                  <a:pt x="267891" y="214313"/>
                </a:lnTo>
                <a:lnTo>
                  <a:pt x="285750" y="178594"/>
                </a:lnTo>
                <a:lnTo>
                  <a:pt x="303610" y="142875"/>
                </a:lnTo>
                <a:lnTo>
                  <a:pt x="312539" y="107156"/>
                </a:lnTo>
                <a:lnTo>
                  <a:pt x="321469" y="80367"/>
                </a:lnTo>
                <a:lnTo>
                  <a:pt x="330399" y="53578"/>
                </a:lnTo>
                <a:lnTo>
                  <a:pt x="339328" y="35719"/>
                </a:lnTo>
                <a:lnTo>
                  <a:pt x="339328" y="17859"/>
                </a:lnTo>
                <a:lnTo>
                  <a:pt x="339328" y="8930"/>
                </a:lnTo>
                <a:lnTo>
                  <a:pt x="339328" y="8930"/>
                </a:lnTo>
                <a:lnTo>
                  <a:pt x="339328" y="0"/>
                </a:lnTo>
                <a:lnTo>
                  <a:pt x="339328" y="0"/>
                </a:lnTo>
                <a:lnTo>
                  <a:pt x="339328" y="8930"/>
                </a:lnTo>
                <a:lnTo>
                  <a:pt x="339328" y="17859"/>
                </a:lnTo>
                <a:lnTo>
                  <a:pt x="339328" y="26789"/>
                </a:lnTo>
                <a:lnTo>
                  <a:pt x="339328" y="53578"/>
                </a:lnTo>
                <a:lnTo>
                  <a:pt x="339328" y="80367"/>
                </a:lnTo>
                <a:lnTo>
                  <a:pt x="339328" y="116086"/>
                </a:lnTo>
                <a:lnTo>
                  <a:pt x="339328" y="160734"/>
                </a:lnTo>
                <a:lnTo>
                  <a:pt x="348258" y="205383"/>
                </a:lnTo>
                <a:lnTo>
                  <a:pt x="348258" y="267891"/>
                </a:lnTo>
                <a:lnTo>
                  <a:pt x="357188" y="321469"/>
                </a:lnTo>
                <a:lnTo>
                  <a:pt x="357188" y="392906"/>
                </a:lnTo>
                <a:lnTo>
                  <a:pt x="366117" y="464344"/>
                </a:lnTo>
                <a:lnTo>
                  <a:pt x="366117" y="526852"/>
                </a:lnTo>
                <a:lnTo>
                  <a:pt x="366117" y="598289"/>
                </a:lnTo>
                <a:lnTo>
                  <a:pt x="366117" y="678656"/>
                </a:lnTo>
                <a:lnTo>
                  <a:pt x="357188" y="750094"/>
                </a:lnTo>
                <a:lnTo>
                  <a:pt x="357188" y="812602"/>
                </a:lnTo>
                <a:lnTo>
                  <a:pt x="348258" y="884039"/>
                </a:lnTo>
                <a:lnTo>
                  <a:pt x="330399" y="937617"/>
                </a:lnTo>
                <a:lnTo>
                  <a:pt x="321469" y="991195"/>
                </a:lnTo>
                <a:lnTo>
                  <a:pt x="303610" y="1026914"/>
                </a:lnTo>
                <a:lnTo>
                  <a:pt x="294680" y="1053703"/>
                </a:lnTo>
                <a:lnTo>
                  <a:pt x="276820" y="1062633"/>
                </a:lnTo>
                <a:lnTo>
                  <a:pt x="258961" y="1071563"/>
                </a:lnTo>
                <a:lnTo>
                  <a:pt x="241102" y="1071563"/>
                </a:lnTo>
                <a:lnTo>
                  <a:pt x="223242" y="1053703"/>
                </a:lnTo>
                <a:lnTo>
                  <a:pt x="214313" y="1035844"/>
                </a:lnTo>
                <a:lnTo>
                  <a:pt x="196453" y="1009055"/>
                </a:lnTo>
                <a:lnTo>
                  <a:pt x="196453" y="982266"/>
                </a:lnTo>
                <a:lnTo>
                  <a:pt x="196453" y="98226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42938" y="4473773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901899" y="3705820"/>
            <a:ext cx="133946" cy="241102"/>
          </a:xfrm>
          <a:custGeom>
            <a:avLst/>
            <a:gdLst/>
            <a:ahLst/>
            <a:cxnLst/>
            <a:rect l="0" t="0" r="0" b="0"/>
            <a:pathLst>
              <a:path w="133946" h="241102">
                <a:moveTo>
                  <a:pt x="17859" y="71437"/>
                </a:moveTo>
                <a:lnTo>
                  <a:pt x="17859" y="80367"/>
                </a:lnTo>
                <a:lnTo>
                  <a:pt x="8929" y="89297"/>
                </a:lnTo>
                <a:lnTo>
                  <a:pt x="8929" y="98226"/>
                </a:lnTo>
                <a:lnTo>
                  <a:pt x="8929" y="107156"/>
                </a:lnTo>
                <a:lnTo>
                  <a:pt x="8929" y="125016"/>
                </a:lnTo>
                <a:lnTo>
                  <a:pt x="0" y="142875"/>
                </a:lnTo>
                <a:lnTo>
                  <a:pt x="0" y="160734"/>
                </a:lnTo>
                <a:lnTo>
                  <a:pt x="0" y="178594"/>
                </a:lnTo>
                <a:lnTo>
                  <a:pt x="8929" y="196453"/>
                </a:lnTo>
                <a:lnTo>
                  <a:pt x="17859" y="214312"/>
                </a:lnTo>
                <a:lnTo>
                  <a:pt x="26789" y="232172"/>
                </a:lnTo>
                <a:lnTo>
                  <a:pt x="35718" y="241101"/>
                </a:lnTo>
                <a:lnTo>
                  <a:pt x="53578" y="241101"/>
                </a:lnTo>
                <a:lnTo>
                  <a:pt x="62507" y="241101"/>
                </a:lnTo>
                <a:lnTo>
                  <a:pt x="80367" y="232172"/>
                </a:lnTo>
                <a:lnTo>
                  <a:pt x="98226" y="223242"/>
                </a:lnTo>
                <a:lnTo>
                  <a:pt x="107156" y="214312"/>
                </a:lnTo>
                <a:lnTo>
                  <a:pt x="125015" y="187523"/>
                </a:lnTo>
                <a:lnTo>
                  <a:pt x="125015" y="169664"/>
                </a:lnTo>
                <a:lnTo>
                  <a:pt x="133945" y="142875"/>
                </a:lnTo>
                <a:lnTo>
                  <a:pt x="133945" y="116086"/>
                </a:lnTo>
                <a:lnTo>
                  <a:pt x="125015" y="98226"/>
                </a:lnTo>
                <a:lnTo>
                  <a:pt x="116085" y="71437"/>
                </a:lnTo>
                <a:lnTo>
                  <a:pt x="107156" y="53578"/>
                </a:lnTo>
                <a:lnTo>
                  <a:pt x="89296" y="35719"/>
                </a:lnTo>
                <a:lnTo>
                  <a:pt x="80367" y="17859"/>
                </a:lnTo>
                <a:lnTo>
                  <a:pt x="62507" y="8930"/>
                </a:lnTo>
                <a:lnTo>
                  <a:pt x="44648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071563" y="3679031"/>
            <a:ext cx="151805" cy="187524"/>
          </a:xfrm>
          <a:custGeom>
            <a:avLst/>
            <a:gdLst/>
            <a:ahLst/>
            <a:cxnLst/>
            <a:rect l="0" t="0" r="0" b="0"/>
            <a:pathLst>
              <a:path w="151805" h="187524">
                <a:moveTo>
                  <a:pt x="8929" y="71437"/>
                </a:moveTo>
                <a:lnTo>
                  <a:pt x="8929" y="80367"/>
                </a:lnTo>
                <a:lnTo>
                  <a:pt x="8929" y="89297"/>
                </a:lnTo>
                <a:lnTo>
                  <a:pt x="8929" y="89297"/>
                </a:lnTo>
                <a:lnTo>
                  <a:pt x="0" y="98226"/>
                </a:lnTo>
                <a:lnTo>
                  <a:pt x="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0" y="151805"/>
                </a:lnTo>
                <a:lnTo>
                  <a:pt x="8929" y="160734"/>
                </a:lnTo>
                <a:lnTo>
                  <a:pt x="17859" y="169664"/>
                </a:lnTo>
                <a:lnTo>
                  <a:pt x="26789" y="178594"/>
                </a:lnTo>
                <a:lnTo>
                  <a:pt x="44648" y="178594"/>
                </a:lnTo>
                <a:lnTo>
                  <a:pt x="62507" y="187523"/>
                </a:lnTo>
                <a:lnTo>
                  <a:pt x="80367" y="178594"/>
                </a:lnTo>
                <a:lnTo>
                  <a:pt x="98226" y="178594"/>
                </a:lnTo>
                <a:lnTo>
                  <a:pt x="116086" y="169664"/>
                </a:lnTo>
                <a:lnTo>
                  <a:pt x="125015" y="160734"/>
                </a:lnTo>
                <a:lnTo>
                  <a:pt x="142875" y="142875"/>
                </a:lnTo>
                <a:lnTo>
                  <a:pt x="142875" y="125015"/>
                </a:lnTo>
                <a:lnTo>
                  <a:pt x="151804" y="107156"/>
                </a:lnTo>
                <a:lnTo>
                  <a:pt x="151804" y="89297"/>
                </a:lnTo>
                <a:lnTo>
                  <a:pt x="151804" y="71437"/>
                </a:lnTo>
                <a:lnTo>
                  <a:pt x="151804" y="44648"/>
                </a:lnTo>
                <a:lnTo>
                  <a:pt x="142875" y="26789"/>
                </a:lnTo>
                <a:lnTo>
                  <a:pt x="142875" y="17859"/>
                </a:lnTo>
                <a:lnTo>
                  <a:pt x="133945" y="893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250156" y="3277195"/>
            <a:ext cx="321470" cy="928688"/>
          </a:xfrm>
          <a:custGeom>
            <a:avLst/>
            <a:gdLst/>
            <a:ahLst/>
            <a:cxnLst/>
            <a:rect l="0" t="0" r="0" b="0"/>
            <a:pathLst>
              <a:path w="321470" h="928688">
                <a:moveTo>
                  <a:pt x="0" y="0"/>
                </a:moveTo>
                <a:lnTo>
                  <a:pt x="17860" y="8930"/>
                </a:lnTo>
                <a:lnTo>
                  <a:pt x="26789" y="17859"/>
                </a:lnTo>
                <a:lnTo>
                  <a:pt x="35719" y="17859"/>
                </a:lnTo>
                <a:lnTo>
                  <a:pt x="71438" y="26789"/>
                </a:lnTo>
                <a:lnTo>
                  <a:pt x="98227" y="44648"/>
                </a:lnTo>
                <a:lnTo>
                  <a:pt x="133946" y="71437"/>
                </a:lnTo>
                <a:lnTo>
                  <a:pt x="169664" y="98226"/>
                </a:lnTo>
                <a:lnTo>
                  <a:pt x="205383" y="133945"/>
                </a:lnTo>
                <a:lnTo>
                  <a:pt x="232172" y="178594"/>
                </a:lnTo>
                <a:lnTo>
                  <a:pt x="267891" y="223242"/>
                </a:lnTo>
                <a:lnTo>
                  <a:pt x="294680" y="276820"/>
                </a:lnTo>
                <a:lnTo>
                  <a:pt x="312539" y="339328"/>
                </a:lnTo>
                <a:lnTo>
                  <a:pt x="321469" y="401836"/>
                </a:lnTo>
                <a:lnTo>
                  <a:pt x="321469" y="464344"/>
                </a:lnTo>
                <a:lnTo>
                  <a:pt x="312539" y="526851"/>
                </a:lnTo>
                <a:lnTo>
                  <a:pt x="294680" y="589359"/>
                </a:lnTo>
                <a:lnTo>
                  <a:pt x="276821" y="642937"/>
                </a:lnTo>
                <a:lnTo>
                  <a:pt x="258961" y="705445"/>
                </a:lnTo>
                <a:lnTo>
                  <a:pt x="232172" y="750094"/>
                </a:lnTo>
                <a:lnTo>
                  <a:pt x="205383" y="803672"/>
                </a:lnTo>
                <a:lnTo>
                  <a:pt x="178594" y="839391"/>
                </a:lnTo>
                <a:lnTo>
                  <a:pt x="160735" y="884039"/>
                </a:lnTo>
                <a:lnTo>
                  <a:pt x="151805" y="910828"/>
                </a:lnTo>
                <a:lnTo>
                  <a:pt x="142875" y="928687"/>
                </a:lnTo>
                <a:lnTo>
                  <a:pt x="142875" y="9286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0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Sometimes, the subject of a sentence </a:t>
            </a:r>
            <a:r>
              <a:rPr lang="en-US" dirty="0" smtClean="0"/>
              <a:t>is </a:t>
            </a:r>
            <a:r>
              <a:rPr lang="en-US" i="1" dirty="0" smtClean="0"/>
              <a:t>understood. </a:t>
            </a:r>
            <a:r>
              <a:rPr lang="en-US" dirty="0" smtClean="0"/>
              <a:t>That means that it does not appear in the sentence.</a:t>
            </a:r>
            <a:endParaRPr lang="en-US" sz="2200" dirty="0" smtClean="0"/>
          </a:p>
          <a:p>
            <a:pPr marL="0" indent="0">
              <a:buNone/>
            </a:pPr>
            <a:endParaRPr lang="en-US" sz="2200" i="1" dirty="0" smtClean="0"/>
          </a:p>
          <a:p>
            <a:pPr marL="914400" lvl="2">
              <a:spcAft>
                <a:spcPts val="2000"/>
              </a:spcAft>
            </a:pPr>
            <a:r>
              <a:rPr lang="en-US" sz="2200" i="1" dirty="0" smtClean="0"/>
              <a:t>(You)</a:t>
            </a:r>
            <a:r>
              <a:rPr lang="en-US" sz="2200" dirty="0" smtClean="0"/>
              <a:t> </a:t>
            </a:r>
            <a:r>
              <a:rPr lang="en-US" sz="2200" dirty="0"/>
              <a:t>name the pilgrim who has just returned from battle</a:t>
            </a:r>
            <a:r>
              <a:rPr lang="en-US" sz="2200" dirty="0" smtClean="0"/>
              <a:t>.</a:t>
            </a:r>
          </a:p>
          <a:p>
            <a:pPr marL="914400" lvl="2">
              <a:spcAft>
                <a:spcPts val="2000"/>
              </a:spcAft>
            </a:pPr>
            <a:endParaRPr lang="en-US" dirty="0"/>
          </a:p>
          <a:p>
            <a:r>
              <a:rPr lang="en-US" dirty="0" smtClean="0"/>
              <a:t>Who </a:t>
            </a:r>
            <a:r>
              <a:rPr lang="en-US" dirty="0"/>
              <a:t>is being told to name the pilgrim? </a:t>
            </a:r>
            <a:r>
              <a:rPr lang="en-US" sz="2200" dirty="0" smtClean="0"/>
              <a:t>The subject of a command is always understood to be </a:t>
            </a:r>
            <a:r>
              <a:rPr lang="en-US" sz="2200" i="1" dirty="0" smtClean="0"/>
              <a:t>you.</a:t>
            </a:r>
            <a:endParaRPr lang="en-US" dirty="0" smtClean="0"/>
          </a:p>
          <a:p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21254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Sometimes, the subject and verb are arranged in a different order.</a:t>
            </a:r>
          </a:p>
          <a:p>
            <a:endParaRPr lang="en-US" sz="2200" i="1" dirty="0"/>
          </a:p>
          <a:p>
            <a:pPr lvl="4"/>
            <a:r>
              <a:rPr lang="en-US" sz="2400" dirty="0" smtClean="0"/>
              <a:t>I went quickly to the store.</a:t>
            </a:r>
            <a:br>
              <a:rPr lang="en-US" sz="2400" dirty="0" smtClean="0"/>
            </a:br>
            <a:endParaRPr lang="en-US" sz="2400" dirty="0" smtClean="0"/>
          </a:p>
          <a:p>
            <a:pPr lvl="4"/>
            <a:r>
              <a:rPr lang="en-US" sz="2400" dirty="0" smtClean="0"/>
              <a:t>Quickly to the store went I.</a:t>
            </a:r>
          </a:p>
          <a:p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110145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Milton’s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students find Milton so challenging?</a:t>
            </a:r>
          </a:p>
          <a:p>
            <a:pPr marL="0" indent="0">
              <a:buNone/>
            </a:pPr>
            <a:endParaRPr lang="en-US" dirty="0" smtClean="0"/>
          </a:p>
          <a:p>
            <a:pPr lvl="5"/>
            <a:r>
              <a:rPr lang="en-US" sz="2400" dirty="0"/>
              <a:t>Allusions</a:t>
            </a:r>
          </a:p>
          <a:p>
            <a:pPr lvl="5"/>
            <a:r>
              <a:rPr lang="en-US" sz="2400" dirty="0" smtClean="0"/>
              <a:t>Epic similes</a:t>
            </a:r>
          </a:p>
          <a:p>
            <a:pPr lvl="5"/>
            <a:r>
              <a:rPr lang="en-US" sz="2400" dirty="0" smtClean="0"/>
              <a:t>Irregular syntax</a:t>
            </a:r>
          </a:p>
          <a:p>
            <a:pPr lvl="5"/>
            <a:r>
              <a:rPr lang="en-US" sz="2400" dirty="0" smtClean="0"/>
              <a:t>Unrhymed iambic pentameter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598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Beware! </a:t>
            </a:r>
            <a:r>
              <a:rPr lang="en-US" dirty="0" smtClean="0"/>
              <a:t>You know what the subject and the verb are, no matter what other stuff the writer sticks in between!</a:t>
            </a:r>
            <a:r>
              <a:rPr lang="en-US" sz="2200" i="1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914400" lvl="2" indent="0">
              <a:buNone/>
            </a:pPr>
            <a:r>
              <a:rPr lang="en-US" dirty="0" smtClean="0"/>
              <a:t>Quickly to that wretched store, the one I had visited twice Before, And one with that horrible creaking door, one spoke of </a:t>
            </a:r>
            <a:r>
              <a:rPr lang="en-US" dirty="0"/>
              <a:t>I</a:t>
            </a:r>
            <a:r>
              <a:rPr lang="en-US" dirty="0" smtClean="0"/>
              <a:t>n forgotten lore – that store of death and decay – oh my, </a:t>
            </a:r>
            <a:br>
              <a:rPr lang="en-US" dirty="0" smtClean="0"/>
            </a:br>
            <a:r>
              <a:rPr lang="en-US" dirty="0" smtClean="0"/>
              <a:t>To the store quickly, silently went I.</a:t>
            </a:r>
          </a:p>
          <a:p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400659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Beware! </a:t>
            </a:r>
            <a:r>
              <a:rPr lang="en-US" dirty="0" smtClean="0"/>
              <a:t>You know what the subject and the verb are, no matter what other stuff the author sticks in between!</a:t>
            </a:r>
            <a:r>
              <a:rPr lang="en-US" sz="2200" i="1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914400" lvl="2" indent="0">
              <a:buNone/>
            </a:pPr>
            <a:r>
              <a:rPr lang="en-US" dirty="0" smtClean="0"/>
              <a:t>Quickly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to the wretched store, the one I had visited twice before, And one with that horrible creaking door, one spoke of in Forgotten lore – that store of death and decay – oh my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To the store </a:t>
            </a:r>
            <a:r>
              <a:rPr lang="en-US" dirty="0" smtClean="0">
                <a:solidFill>
                  <a:srgbClr val="947415"/>
                </a:solidFill>
              </a:rPr>
              <a:t>quickly, silently </a:t>
            </a:r>
            <a:r>
              <a:rPr lang="en-US" dirty="0" smtClean="0"/>
              <a:t>went I.</a:t>
            </a:r>
          </a:p>
          <a:p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171683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Milton is famous for inverting the order of words.</a:t>
            </a:r>
          </a:p>
          <a:p>
            <a:r>
              <a:rPr lang="en-US" dirty="0" smtClean="0"/>
              <a:t>In lines 76 – 78, what are the </a:t>
            </a:r>
            <a:r>
              <a:rPr lang="en-US" b="1" dirty="0" smtClean="0"/>
              <a:t>subject</a:t>
            </a:r>
            <a:r>
              <a:rPr lang="en-US" dirty="0" smtClean="0"/>
              <a:t>, </a:t>
            </a:r>
            <a:r>
              <a:rPr lang="en-US" b="1" dirty="0" smtClean="0"/>
              <a:t>verb</a:t>
            </a:r>
            <a:r>
              <a:rPr lang="en-US" dirty="0" smtClean="0"/>
              <a:t> and </a:t>
            </a:r>
            <a:r>
              <a:rPr lang="en-US" b="1" dirty="0" smtClean="0"/>
              <a:t>direct object</a:t>
            </a:r>
            <a:r>
              <a:rPr lang="en-US" dirty="0" smtClean="0"/>
              <a:t>? 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chemeClr val="accent2"/>
                </a:solidFill>
              </a:rPr>
              <a:t>There the companions of his fall, </a:t>
            </a:r>
            <a:r>
              <a:rPr lang="en-US" sz="2400" b="1" dirty="0" err="1" smtClean="0">
                <a:solidFill>
                  <a:schemeClr val="accent2"/>
                </a:solidFill>
              </a:rPr>
              <a:t>o’erwhelmed</a:t>
            </a:r>
            <a:r>
              <a:rPr lang="en-US" sz="2400" b="1" dirty="0" smtClean="0">
                <a:solidFill>
                  <a:schemeClr val="accent2"/>
                </a:solidFill>
              </a:rPr>
              <a:t/>
            </a:r>
            <a:br>
              <a:rPr lang="en-US" sz="2400" b="1" dirty="0" smtClean="0">
                <a:solidFill>
                  <a:schemeClr val="accent2"/>
                </a:solidFill>
              </a:rPr>
            </a:br>
            <a:r>
              <a:rPr lang="en-US" sz="2400" b="1" dirty="0" smtClean="0">
                <a:solidFill>
                  <a:schemeClr val="accent2"/>
                </a:solidFill>
              </a:rPr>
              <a:t>	With floods and whirlwinds of tempestuous fire,</a:t>
            </a:r>
            <a:br>
              <a:rPr lang="en-US" sz="2400" b="1" dirty="0" smtClean="0">
                <a:solidFill>
                  <a:schemeClr val="accent2"/>
                </a:solidFill>
              </a:rPr>
            </a:br>
            <a:r>
              <a:rPr lang="en-US" sz="2400" b="1" dirty="0" smtClean="0">
                <a:solidFill>
                  <a:schemeClr val="accent2"/>
                </a:solidFill>
              </a:rPr>
              <a:t>	He soon discerns</a:t>
            </a:r>
            <a:endParaRPr lang="en-US" sz="2200" b="1" i="1" dirty="0">
              <a:solidFill>
                <a:schemeClr val="accent2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589484" y="5295305"/>
            <a:ext cx="401837" cy="160735"/>
          </a:xfrm>
          <a:custGeom>
            <a:avLst/>
            <a:gdLst/>
            <a:ahLst/>
            <a:cxnLst/>
            <a:rect l="0" t="0" r="0" b="0"/>
            <a:pathLst>
              <a:path w="401837" h="160735">
                <a:moveTo>
                  <a:pt x="383977" y="35718"/>
                </a:moveTo>
                <a:lnTo>
                  <a:pt x="383977" y="35718"/>
                </a:lnTo>
                <a:lnTo>
                  <a:pt x="392907" y="35718"/>
                </a:lnTo>
                <a:lnTo>
                  <a:pt x="392907" y="35718"/>
                </a:lnTo>
                <a:lnTo>
                  <a:pt x="401836" y="35718"/>
                </a:lnTo>
                <a:lnTo>
                  <a:pt x="401836" y="35718"/>
                </a:lnTo>
                <a:lnTo>
                  <a:pt x="401836" y="35718"/>
                </a:lnTo>
                <a:lnTo>
                  <a:pt x="401836" y="35718"/>
                </a:lnTo>
                <a:lnTo>
                  <a:pt x="392907" y="35718"/>
                </a:lnTo>
                <a:lnTo>
                  <a:pt x="383977" y="35718"/>
                </a:lnTo>
                <a:lnTo>
                  <a:pt x="366118" y="44648"/>
                </a:lnTo>
                <a:lnTo>
                  <a:pt x="339329" y="44648"/>
                </a:lnTo>
                <a:lnTo>
                  <a:pt x="303610" y="44648"/>
                </a:lnTo>
                <a:lnTo>
                  <a:pt x="267891" y="44648"/>
                </a:lnTo>
                <a:lnTo>
                  <a:pt x="232172" y="44648"/>
                </a:lnTo>
                <a:lnTo>
                  <a:pt x="187524" y="44648"/>
                </a:lnTo>
                <a:lnTo>
                  <a:pt x="142875" y="44648"/>
                </a:lnTo>
                <a:lnTo>
                  <a:pt x="107157" y="53578"/>
                </a:lnTo>
                <a:lnTo>
                  <a:pt x="62508" y="53578"/>
                </a:lnTo>
                <a:lnTo>
                  <a:pt x="35719" y="62508"/>
                </a:lnTo>
                <a:lnTo>
                  <a:pt x="17860" y="62508"/>
                </a:lnTo>
                <a:lnTo>
                  <a:pt x="8930" y="71437"/>
                </a:lnTo>
                <a:lnTo>
                  <a:pt x="0" y="71437"/>
                </a:lnTo>
                <a:lnTo>
                  <a:pt x="8930" y="71437"/>
                </a:lnTo>
                <a:lnTo>
                  <a:pt x="17860" y="71437"/>
                </a:lnTo>
                <a:lnTo>
                  <a:pt x="26789" y="71437"/>
                </a:lnTo>
                <a:lnTo>
                  <a:pt x="53579" y="62508"/>
                </a:lnTo>
                <a:lnTo>
                  <a:pt x="80368" y="53578"/>
                </a:lnTo>
                <a:lnTo>
                  <a:pt x="116086" y="44648"/>
                </a:lnTo>
                <a:lnTo>
                  <a:pt x="151805" y="35718"/>
                </a:lnTo>
                <a:lnTo>
                  <a:pt x="187524" y="35718"/>
                </a:lnTo>
                <a:lnTo>
                  <a:pt x="223243" y="26789"/>
                </a:lnTo>
                <a:lnTo>
                  <a:pt x="258961" y="17859"/>
                </a:lnTo>
                <a:lnTo>
                  <a:pt x="294680" y="17859"/>
                </a:lnTo>
                <a:lnTo>
                  <a:pt x="321469" y="8929"/>
                </a:lnTo>
                <a:lnTo>
                  <a:pt x="348258" y="8929"/>
                </a:lnTo>
                <a:lnTo>
                  <a:pt x="366118" y="8929"/>
                </a:lnTo>
                <a:lnTo>
                  <a:pt x="375047" y="0"/>
                </a:lnTo>
                <a:lnTo>
                  <a:pt x="375047" y="0"/>
                </a:lnTo>
                <a:lnTo>
                  <a:pt x="375047" y="8929"/>
                </a:lnTo>
                <a:lnTo>
                  <a:pt x="366118" y="8929"/>
                </a:lnTo>
                <a:lnTo>
                  <a:pt x="348258" y="8929"/>
                </a:lnTo>
                <a:lnTo>
                  <a:pt x="321469" y="17859"/>
                </a:lnTo>
                <a:lnTo>
                  <a:pt x="294680" y="26789"/>
                </a:lnTo>
                <a:lnTo>
                  <a:pt x="258961" y="35718"/>
                </a:lnTo>
                <a:lnTo>
                  <a:pt x="223243" y="44648"/>
                </a:lnTo>
                <a:lnTo>
                  <a:pt x="178594" y="53578"/>
                </a:lnTo>
                <a:lnTo>
                  <a:pt x="142875" y="62508"/>
                </a:lnTo>
                <a:lnTo>
                  <a:pt x="116086" y="80367"/>
                </a:lnTo>
                <a:lnTo>
                  <a:pt x="80368" y="89297"/>
                </a:lnTo>
                <a:lnTo>
                  <a:pt x="62508" y="98226"/>
                </a:lnTo>
                <a:lnTo>
                  <a:pt x="44649" y="107156"/>
                </a:lnTo>
                <a:lnTo>
                  <a:pt x="35719" y="116086"/>
                </a:lnTo>
                <a:lnTo>
                  <a:pt x="26789" y="116086"/>
                </a:lnTo>
                <a:lnTo>
                  <a:pt x="35719" y="125015"/>
                </a:lnTo>
                <a:lnTo>
                  <a:pt x="44649" y="125015"/>
                </a:lnTo>
                <a:lnTo>
                  <a:pt x="62508" y="125015"/>
                </a:lnTo>
                <a:lnTo>
                  <a:pt x="89297" y="125015"/>
                </a:lnTo>
                <a:lnTo>
                  <a:pt x="116086" y="125015"/>
                </a:lnTo>
                <a:lnTo>
                  <a:pt x="142875" y="125015"/>
                </a:lnTo>
                <a:lnTo>
                  <a:pt x="178594" y="125015"/>
                </a:lnTo>
                <a:lnTo>
                  <a:pt x="223243" y="116086"/>
                </a:lnTo>
                <a:lnTo>
                  <a:pt x="258961" y="116086"/>
                </a:lnTo>
                <a:lnTo>
                  <a:pt x="294680" y="116086"/>
                </a:lnTo>
                <a:lnTo>
                  <a:pt x="330399" y="116086"/>
                </a:lnTo>
                <a:lnTo>
                  <a:pt x="357188" y="116086"/>
                </a:lnTo>
                <a:lnTo>
                  <a:pt x="375047" y="116086"/>
                </a:lnTo>
                <a:lnTo>
                  <a:pt x="392907" y="107156"/>
                </a:lnTo>
                <a:lnTo>
                  <a:pt x="392907" y="116086"/>
                </a:lnTo>
                <a:lnTo>
                  <a:pt x="392907" y="116086"/>
                </a:lnTo>
                <a:lnTo>
                  <a:pt x="392907" y="116086"/>
                </a:lnTo>
                <a:lnTo>
                  <a:pt x="375047" y="116086"/>
                </a:lnTo>
                <a:lnTo>
                  <a:pt x="348258" y="116086"/>
                </a:lnTo>
                <a:lnTo>
                  <a:pt x="321469" y="125015"/>
                </a:lnTo>
                <a:lnTo>
                  <a:pt x="285750" y="125015"/>
                </a:lnTo>
                <a:lnTo>
                  <a:pt x="250032" y="125015"/>
                </a:lnTo>
                <a:lnTo>
                  <a:pt x="205383" y="125015"/>
                </a:lnTo>
                <a:lnTo>
                  <a:pt x="169664" y="133945"/>
                </a:lnTo>
                <a:lnTo>
                  <a:pt x="142875" y="142875"/>
                </a:lnTo>
                <a:lnTo>
                  <a:pt x="116086" y="142875"/>
                </a:lnTo>
                <a:lnTo>
                  <a:pt x="89297" y="151804"/>
                </a:lnTo>
                <a:lnTo>
                  <a:pt x="80368" y="151804"/>
                </a:lnTo>
                <a:lnTo>
                  <a:pt x="62508" y="151804"/>
                </a:lnTo>
                <a:lnTo>
                  <a:pt x="62508" y="160734"/>
                </a:lnTo>
                <a:lnTo>
                  <a:pt x="62508" y="160734"/>
                </a:lnTo>
                <a:lnTo>
                  <a:pt x="80368" y="160734"/>
                </a:lnTo>
                <a:lnTo>
                  <a:pt x="89297" y="160734"/>
                </a:lnTo>
                <a:lnTo>
                  <a:pt x="116086" y="160734"/>
                </a:lnTo>
                <a:lnTo>
                  <a:pt x="133946" y="160734"/>
                </a:lnTo>
                <a:lnTo>
                  <a:pt x="151805" y="160734"/>
                </a:lnTo>
                <a:lnTo>
                  <a:pt x="178594" y="151804"/>
                </a:lnTo>
                <a:lnTo>
                  <a:pt x="196454" y="151804"/>
                </a:lnTo>
                <a:lnTo>
                  <a:pt x="205383" y="151804"/>
                </a:lnTo>
                <a:lnTo>
                  <a:pt x="223243" y="142875"/>
                </a:lnTo>
                <a:lnTo>
                  <a:pt x="223243" y="142875"/>
                </a:lnTo>
                <a:lnTo>
                  <a:pt x="223243" y="142875"/>
                </a:lnTo>
                <a:lnTo>
                  <a:pt x="223243" y="142875"/>
                </a:lnTo>
                <a:lnTo>
                  <a:pt x="223243" y="133945"/>
                </a:lnTo>
                <a:lnTo>
                  <a:pt x="223243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428750" y="4438054"/>
            <a:ext cx="544712" cy="991197"/>
          </a:xfrm>
          <a:custGeom>
            <a:avLst/>
            <a:gdLst/>
            <a:ahLst/>
            <a:cxnLst/>
            <a:rect l="0" t="0" r="0" b="0"/>
            <a:pathLst>
              <a:path w="544712" h="991197">
                <a:moveTo>
                  <a:pt x="178594" y="937618"/>
                </a:moveTo>
                <a:lnTo>
                  <a:pt x="178594" y="928688"/>
                </a:lnTo>
                <a:lnTo>
                  <a:pt x="169664" y="919759"/>
                </a:lnTo>
                <a:lnTo>
                  <a:pt x="169664" y="919759"/>
                </a:lnTo>
                <a:lnTo>
                  <a:pt x="169664" y="910829"/>
                </a:lnTo>
                <a:lnTo>
                  <a:pt x="160734" y="901899"/>
                </a:lnTo>
                <a:lnTo>
                  <a:pt x="151805" y="884040"/>
                </a:lnTo>
                <a:lnTo>
                  <a:pt x="151805" y="866180"/>
                </a:lnTo>
                <a:lnTo>
                  <a:pt x="142875" y="857251"/>
                </a:lnTo>
                <a:lnTo>
                  <a:pt x="133945" y="830462"/>
                </a:lnTo>
                <a:lnTo>
                  <a:pt x="116086" y="812602"/>
                </a:lnTo>
                <a:lnTo>
                  <a:pt x="107156" y="785813"/>
                </a:lnTo>
                <a:lnTo>
                  <a:pt x="89297" y="759024"/>
                </a:lnTo>
                <a:lnTo>
                  <a:pt x="80367" y="741165"/>
                </a:lnTo>
                <a:lnTo>
                  <a:pt x="71438" y="714376"/>
                </a:lnTo>
                <a:lnTo>
                  <a:pt x="62508" y="687587"/>
                </a:lnTo>
                <a:lnTo>
                  <a:pt x="53578" y="660798"/>
                </a:lnTo>
                <a:lnTo>
                  <a:pt x="44648" y="642938"/>
                </a:lnTo>
                <a:lnTo>
                  <a:pt x="35719" y="616149"/>
                </a:lnTo>
                <a:lnTo>
                  <a:pt x="35719" y="589360"/>
                </a:lnTo>
                <a:lnTo>
                  <a:pt x="35719" y="562571"/>
                </a:lnTo>
                <a:lnTo>
                  <a:pt x="35719" y="535782"/>
                </a:lnTo>
                <a:lnTo>
                  <a:pt x="35719" y="508993"/>
                </a:lnTo>
                <a:lnTo>
                  <a:pt x="35719" y="473274"/>
                </a:lnTo>
                <a:lnTo>
                  <a:pt x="35719" y="446485"/>
                </a:lnTo>
                <a:lnTo>
                  <a:pt x="35719" y="419696"/>
                </a:lnTo>
                <a:lnTo>
                  <a:pt x="44648" y="383977"/>
                </a:lnTo>
                <a:lnTo>
                  <a:pt x="44648" y="357188"/>
                </a:lnTo>
                <a:lnTo>
                  <a:pt x="53578" y="321469"/>
                </a:lnTo>
                <a:lnTo>
                  <a:pt x="53578" y="294680"/>
                </a:lnTo>
                <a:lnTo>
                  <a:pt x="53578" y="267891"/>
                </a:lnTo>
                <a:lnTo>
                  <a:pt x="62508" y="241102"/>
                </a:lnTo>
                <a:lnTo>
                  <a:pt x="71438" y="223242"/>
                </a:lnTo>
                <a:lnTo>
                  <a:pt x="71438" y="196453"/>
                </a:lnTo>
                <a:lnTo>
                  <a:pt x="80367" y="178594"/>
                </a:lnTo>
                <a:lnTo>
                  <a:pt x="80367" y="160735"/>
                </a:lnTo>
                <a:lnTo>
                  <a:pt x="80367" y="151805"/>
                </a:lnTo>
                <a:lnTo>
                  <a:pt x="89297" y="142875"/>
                </a:lnTo>
                <a:lnTo>
                  <a:pt x="89297" y="133946"/>
                </a:lnTo>
                <a:lnTo>
                  <a:pt x="89297" y="125016"/>
                </a:lnTo>
                <a:lnTo>
                  <a:pt x="89297" y="125016"/>
                </a:lnTo>
                <a:lnTo>
                  <a:pt x="89297" y="125016"/>
                </a:lnTo>
                <a:lnTo>
                  <a:pt x="80367" y="125016"/>
                </a:lnTo>
                <a:lnTo>
                  <a:pt x="71438" y="125016"/>
                </a:lnTo>
                <a:lnTo>
                  <a:pt x="62508" y="133946"/>
                </a:lnTo>
                <a:lnTo>
                  <a:pt x="53578" y="142875"/>
                </a:lnTo>
                <a:lnTo>
                  <a:pt x="44648" y="160735"/>
                </a:lnTo>
                <a:lnTo>
                  <a:pt x="35719" y="169664"/>
                </a:lnTo>
                <a:lnTo>
                  <a:pt x="26789" y="178594"/>
                </a:lnTo>
                <a:lnTo>
                  <a:pt x="17859" y="196453"/>
                </a:lnTo>
                <a:lnTo>
                  <a:pt x="8930" y="214313"/>
                </a:lnTo>
                <a:lnTo>
                  <a:pt x="0" y="232172"/>
                </a:lnTo>
                <a:lnTo>
                  <a:pt x="0" y="250032"/>
                </a:lnTo>
                <a:lnTo>
                  <a:pt x="0" y="267891"/>
                </a:lnTo>
                <a:lnTo>
                  <a:pt x="0" y="276821"/>
                </a:lnTo>
                <a:lnTo>
                  <a:pt x="0" y="294680"/>
                </a:lnTo>
                <a:lnTo>
                  <a:pt x="8930" y="312539"/>
                </a:lnTo>
                <a:lnTo>
                  <a:pt x="17859" y="321469"/>
                </a:lnTo>
                <a:lnTo>
                  <a:pt x="17859" y="330399"/>
                </a:lnTo>
                <a:lnTo>
                  <a:pt x="35719" y="339328"/>
                </a:lnTo>
                <a:lnTo>
                  <a:pt x="35719" y="339328"/>
                </a:lnTo>
                <a:lnTo>
                  <a:pt x="35719" y="339328"/>
                </a:lnTo>
                <a:lnTo>
                  <a:pt x="44648" y="339328"/>
                </a:lnTo>
                <a:lnTo>
                  <a:pt x="44648" y="339328"/>
                </a:lnTo>
                <a:lnTo>
                  <a:pt x="44648" y="339328"/>
                </a:lnTo>
                <a:lnTo>
                  <a:pt x="44648" y="339328"/>
                </a:lnTo>
                <a:lnTo>
                  <a:pt x="44648" y="339328"/>
                </a:lnTo>
                <a:lnTo>
                  <a:pt x="53578" y="330399"/>
                </a:lnTo>
                <a:lnTo>
                  <a:pt x="53578" y="330399"/>
                </a:lnTo>
                <a:lnTo>
                  <a:pt x="53578" y="321469"/>
                </a:lnTo>
                <a:lnTo>
                  <a:pt x="62508" y="321469"/>
                </a:lnTo>
                <a:lnTo>
                  <a:pt x="62508" y="312539"/>
                </a:lnTo>
                <a:lnTo>
                  <a:pt x="71438" y="312539"/>
                </a:lnTo>
                <a:lnTo>
                  <a:pt x="71438" y="312539"/>
                </a:lnTo>
                <a:lnTo>
                  <a:pt x="71438" y="303610"/>
                </a:lnTo>
                <a:lnTo>
                  <a:pt x="71438" y="303610"/>
                </a:lnTo>
                <a:lnTo>
                  <a:pt x="80367" y="303610"/>
                </a:lnTo>
                <a:lnTo>
                  <a:pt x="80367" y="303610"/>
                </a:lnTo>
                <a:lnTo>
                  <a:pt x="80367" y="303610"/>
                </a:lnTo>
                <a:lnTo>
                  <a:pt x="89297" y="303610"/>
                </a:lnTo>
                <a:lnTo>
                  <a:pt x="89297" y="303610"/>
                </a:lnTo>
                <a:lnTo>
                  <a:pt x="89297" y="303610"/>
                </a:lnTo>
                <a:lnTo>
                  <a:pt x="89297" y="303610"/>
                </a:lnTo>
                <a:lnTo>
                  <a:pt x="89297" y="312539"/>
                </a:lnTo>
                <a:lnTo>
                  <a:pt x="89297" y="312539"/>
                </a:lnTo>
                <a:lnTo>
                  <a:pt x="89297" y="312539"/>
                </a:lnTo>
                <a:lnTo>
                  <a:pt x="89297" y="321469"/>
                </a:lnTo>
                <a:lnTo>
                  <a:pt x="98227" y="321469"/>
                </a:lnTo>
                <a:lnTo>
                  <a:pt x="98227" y="330399"/>
                </a:lnTo>
                <a:lnTo>
                  <a:pt x="98227" y="330399"/>
                </a:lnTo>
                <a:lnTo>
                  <a:pt x="107156" y="339328"/>
                </a:lnTo>
                <a:lnTo>
                  <a:pt x="107156" y="348258"/>
                </a:lnTo>
                <a:lnTo>
                  <a:pt x="116086" y="357188"/>
                </a:lnTo>
                <a:lnTo>
                  <a:pt x="116086" y="357188"/>
                </a:lnTo>
                <a:lnTo>
                  <a:pt x="125016" y="366117"/>
                </a:lnTo>
                <a:lnTo>
                  <a:pt x="125016" y="366117"/>
                </a:lnTo>
                <a:lnTo>
                  <a:pt x="133945" y="366117"/>
                </a:lnTo>
                <a:lnTo>
                  <a:pt x="142875" y="366117"/>
                </a:lnTo>
                <a:lnTo>
                  <a:pt x="151805" y="366117"/>
                </a:lnTo>
                <a:lnTo>
                  <a:pt x="160734" y="357188"/>
                </a:lnTo>
                <a:lnTo>
                  <a:pt x="160734" y="348258"/>
                </a:lnTo>
                <a:lnTo>
                  <a:pt x="169664" y="339328"/>
                </a:lnTo>
                <a:lnTo>
                  <a:pt x="187523" y="330399"/>
                </a:lnTo>
                <a:lnTo>
                  <a:pt x="196453" y="312539"/>
                </a:lnTo>
                <a:lnTo>
                  <a:pt x="205383" y="294680"/>
                </a:lnTo>
                <a:lnTo>
                  <a:pt x="214313" y="267891"/>
                </a:lnTo>
                <a:lnTo>
                  <a:pt x="223242" y="250032"/>
                </a:lnTo>
                <a:lnTo>
                  <a:pt x="232172" y="223242"/>
                </a:lnTo>
                <a:lnTo>
                  <a:pt x="241102" y="205383"/>
                </a:lnTo>
                <a:lnTo>
                  <a:pt x="250031" y="178594"/>
                </a:lnTo>
                <a:lnTo>
                  <a:pt x="250031" y="151805"/>
                </a:lnTo>
                <a:lnTo>
                  <a:pt x="258961" y="125016"/>
                </a:lnTo>
                <a:lnTo>
                  <a:pt x="258961" y="107157"/>
                </a:lnTo>
                <a:lnTo>
                  <a:pt x="258961" y="80367"/>
                </a:lnTo>
                <a:lnTo>
                  <a:pt x="267891" y="62508"/>
                </a:lnTo>
                <a:lnTo>
                  <a:pt x="267891" y="44649"/>
                </a:lnTo>
                <a:lnTo>
                  <a:pt x="267891" y="26789"/>
                </a:lnTo>
                <a:lnTo>
                  <a:pt x="267891" y="17860"/>
                </a:lnTo>
                <a:lnTo>
                  <a:pt x="267891" y="8930"/>
                </a:lnTo>
                <a:lnTo>
                  <a:pt x="267891" y="8930"/>
                </a:lnTo>
                <a:lnTo>
                  <a:pt x="267891" y="0"/>
                </a:lnTo>
                <a:lnTo>
                  <a:pt x="267891" y="8930"/>
                </a:lnTo>
                <a:lnTo>
                  <a:pt x="267891" y="8930"/>
                </a:lnTo>
                <a:lnTo>
                  <a:pt x="267891" y="17860"/>
                </a:lnTo>
                <a:lnTo>
                  <a:pt x="258961" y="26789"/>
                </a:lnTo>
                <a:lnTo>
                  <a:pt x="258961" y="44649"/>
                </a:lnTo>
                <a:lnTo>
                  <a:pt x="250031" y="53578"/>
                </a:lnTo>
                <a:lnTo>
                  <a:pt x="250031" y="80367"/>
                </a:lnTo>
                <a:lnTo>
                  <a:pt x="250031" y="98227"/>
                </a:lnTo>
                <a:lnTo>
                  <a:pt x="241102" y="125016"/>
                </a:lnTo>
                <a:lnTo>
                  <a:pt x="241102" y="151805"/>
                </a:lnTo>
                <a:lnTo>
                  <a:pt x="241102" y="178594"/>
                </a:lnTo>
                <a:lnTo>
                  <a:pt x="232172" y="205383"/>
                </a:lnTo>
                <a:lnTo>
                  <a:pt x="232172" y="241102"/>
                </a:lnTo>
                <a:lnTo>
                  <a:pt x="232172" y="267891"/>
                </a:lnTo>
                <a:lnTo>
                  <a:pt x="241102" y="303610"/>
                </a:lnTo>
                <a:lnTo>
                  <a:pt x="232172" y="330399"/>
                </a:lnTo>
                <a:lnTo>
                  <a:pt x="241102" y="366117"/>
                </a:lnTo>
                <a:lnTo>
                  <a:pt x="241102" y="392907"/>
                </a:lnTo>
                <a:lnTo>
                  <a:pt x="241102" y="419696"/>
                </a:lnTo>
                <a:lnTo>
                  <a:pt x="241102" y="437555"/>
                </a:lnTo>
                <a:lnTo>
                  <a:pt x="241102" y="464344"/>
                </a:lnTo>
                <a:lnTo>
                  <a:pt x="241102" y="473274"/>
                </a:lnTo>
                <a:lnTo>
                  <a:pt x="232172" y="491134"/>
                </a:lnTo>
                <a:lnTo>
                  <a:pt x="232172" y="500063"/>
                </a:lnTo>
                <a:lnTo>
                  <a:pt x="232172" y="500063"/>
                </a:lnTo>
                <a:lnTo>
                  <a:pt x="232172" y="508993"/>
                </a:lnTo>
                <a:lnTo>
                  <a:pt x="232172" y="508993"/>
                </a:lnTo>
                <a:lnTo>
                  <a:pt x="241102" y="500063"/>
                </a:lnTo>
                <a:lnTo>
                  <a:pt x="241102" y="500063"/>
                </a:lnTo>
                <a:lnTo>
                  <a:pt x="241102" y="491134"/>
                </a:lnTo>
                <a:lnTo>
                  <a:pt x="241102" y="491134"/>
                </a:lnTo>
                <a:lnTo>
                  <a:pt x="250031" y="482204"/>
                </a:lnTo>
                <a:lnTo>
                  <a:pt x="250031" y="473274"/>
                </a:lnTo>
                <a:lnTo>
                  <a:pt x="258961" y="464344"/>
                </a:lnTo>
                <a:lnTo>
                  <a:pt x="267891" y="455415"/>
                </a:lnTo>
                <a:lnTo>
                  <a:pt x="276820" y="446485"/>
                </a:lnTo>
                <a:lnTo>
                  <a:pt x="285750" y="437555"/>
                </a:lnTo>
                <a:lnTo>
                  <a:pt x="294680" y="428625"/>
                </a:lnTo>
                <a:lnTo>
                  <a:pt x="312539" y="419696"/>
                </a:lnTo>
                <a:lnTo>
                  <a:pt x="321469" y="410766"/>
                </a:lnTo>
                <a:lnTo>
                  <a:pt x="330398" y="392907"/>
                </a:lnTo>
                <a:lnTo>
                  <a:pt x="348258" y="383977"/>
                </a:lnTo>
                <a:lnTo>
                  <a:pt x="357188" y="375047"/>
                </a:lnTo>
                <a:lnTo>
                  <a:pt x="366117" y="357188"/>
                </a:lnTo>
                <a:lnTo>
                  <a:pt x="383977" y="348258"/>
                </a:lnTo>
                <a:lnTo>
                  <a:pt x="392906" y="330399"/>
                </a:lnTo>
                <a:lnTo>
                  <a:pt x="410766" y="321469"/>
                </a:lnTo>
                <a:lnTo>
                  <a:pt x="419695" y="303610"/>
                </a:lnTo>
                <a:lnTo>
                  <a:pt x="428625" y="294680"/>
                </a:lnTo>
                <a:lnTo>
                  <a:pt x="437555" y="276821"/>
                </a:lnTo>
                <a:lnTo>
                  <a:pt x="446484" y="258961"/>
                </a:lnTo>
                <a:lnTo>
                  <a:pt x="455414" y="241102"/>
                </a:lnTo>
                <a:lnTo>
                  <a:pt x="464344" y="223242"/>
                </a:lnTo>
                <a:lnTo>
                  <a:pt x="473273" y="205383"/>
                </a:lnTo>
                <a:lnTo>
                  <a:pt x="473273" y="196453"/>
                </a:lnTo>
                <a:lnTo>
                  <a:pt x="482203" y="187524"/>
                </a:lnTo>
                <a:lnTo>
                  <a:pt x="482203" y="169664"/>
                </a:lnTo>
                <a:lnTo>
                  <a:pt x="491133" y="169664"/>
                </a:lnTo>
                <a:lnTo>
                  <a:pt x="491133" y="160735"/>
                </a:lnTo>
                <a:lnTo>
                  <a:pt x="491133" y="160735"/>
                </a:lnTo>
                <a:lnTo>
                  <a:pt x="491133" y="160735"/>
                </a:lnTo>
                <a:lnTo>
                  <a:pt x="482203" y="160735"/>
                </a:lnTo>
                <a:lnTo>
                  <a:pt x="482203" y="160735"/>
                </a:lnTo>
                <a:lnTo>
                  <a:pt x="482203" y="169664"/>
                </a:lnTo>
                <a:lnTo>
                  <a:pt x="473273" y="169664"/>
                </a:lnTo>
                <a:lnTo>
                  <a:pt x="473273" y="178594"/>
                </a:lnTo>
                <a:lnTo>
                  <a:pt x="473273" y="196453"/>
                </a:lnTo>
                <a:lnTo>
                  <a:pt x="464344" y="205383"/>
                </a:lnTo>
                <a:lnTo>
                  <a:pt x="455414" y="223242"/>
                </a:lnTo>
                <a:lnTo>
                  <a:pt x="455414" y="241102"/>
                </a:lnTo>
                <a:lnTo>
                  <a:pt x="455414" y="258961"/>
                </a:lnTo>
                <a:lnTo>
                  <a:pt x="464344" y="276821"/>
                </a:lnTo>
                <a:lnTo>
                  <a:pt x="455414" y="303610"/>
                </a:lnTo>
                <a:lnTo>
                  <a:pt x="464344" y="321469"/>
                </a:lnTo>
                <a:lnTo>
                  <a:pt x="464344" y="339328"/>
                </a:lnTo>
                <a:lnTo>
                  <a:pt x="464344" y="366117"/>
                </a:lnTo>
                <a:lnTo>
                  <a:pt x="473273" y="383977"/>
                </a:lnTo>
                <a:lnTo>
                  <a:pt x="473273" y="410766"/>
                </a:lnTo>
                <a:lnTo>
                  <a:pt x="482203" y="428625"/>
                </a:lnTo>
                <a:lnTo>
                  <a:pt x="482203" y="446485"/>
                </a:lnTo>
                <a:lnTo>
                  <a:pt x="482203" y="464344"/>
                </a:lnTo>
                <a:lnTo>
                  <a:pt x="482203" y="473274"/>
                </a:lnTo>
                <a:lnTo>
                  <a:pt x="473273" y="482204"/>
                </a:lnTo>
                <a:lnTo>
                  <a:pt x="473273" y="491134"/>
                </a:lnTo>
                <a:lnTo>
                  <a:pt x="473273" y="500063"/>
                </a:lnTo>
                <a:lnTo>
                  <a:pt x="464344" y="517923"/>
                </a:lnTo>
                <a:lnTo>
                  <a:pt x="455414" y="517923"/>
                </a:lnTo>
                <a:lnTo>
                  <a:pt x="455414" y="526852"/>
                </a:lnTo>
                <a:lnTo>
                  <a:pt x="446484" y="526852"/>
                </a:lnTo>
                <a:lnTo>
                  <a:pt x="446484" y="535782"/>
                </a:lnTo>
                <a:lnTo>
                  <a:pt x="446484" y="535782"/>
                </a:lnTo>
                <a:lnTo>
                  <a:pt x="446484" y="535782"/>
                </a:lnTo>
                <a:lnTo>
                  <a:pt x="446484" y="535782"/>
                </a:lnTo>
                <a:lnTo>
                  <a:pt x="446484" y="535782"/>
                </a:lnTo>
                <a:lnTo>
                  <a:pt x="446484" y="535782"/>
                </a:lnTo>
                <a:lnTo>
                  <a:pt x="455414" y="535782"/>
                </a:lnTo>
                <a:lnTo>
                  <a:pt x="455414" y="526852"/>
                </a:lnTo>
                <a:lnTo>
                  <a:pt x="464344" y="526852"/>
                </a:lnTo>
                <a:lnTo>
                  <a:pt x="464344" y="526852"/>
                </a:lnTo>
                <a:lnTo>
                  <a:pt x="473273" y="517923"/>
                </a:lnTo>
                <a:lnTo>
                  <a:pt x="482203" y="517923"/>
                </a:lnTo>
                <a:lnTo>
                  <a:pt x="491133" y="517923"/>
                </a:lnTo>
                <a:lnTo>
                  <a:pt x="500063" y="508993"/>
                </a:lnTo>
                <a:lnTo>
                  <a:pt x="500063" y="500063"/>
                </a:lnTo>
                <a:lnTo>
                  <a:pt x="508992" y="500063"/>
                </a:lnTo>
                <a:lnTo>
                  <a:pt x="508992" y="491134"/>
                </a:lnTo>
                <a:lnTo>
                  <a:pt x="517922" y="482204"/>
                </a:lnTo>
                <a:lnTo>
                  <a:pt x="526852" y="473274"/>
                </a:lnTo>
                <a:lnTo>
                  <a:pt x="535781" y="464344"/>
                </a:lnTo>
                <a:lnTo>
                  <a:pt x="544711" y="455415"/>
                </a:lnTo>
                <a:lnTo>
                  <a:pt x="544711" y="446485"/>
                </a:lnTo>
                <a:lnTo>
                  <a:pt x="544711" y="437555"/>
                </a:lnTo>
                <a:lnTo>
                  <a:pt x="544711" y="428625"/>
                </a:lnTo>
                <a:lnTo>
                  <a:pt x="544711" y="419696"/>
                </a:lnTo>
                <a:lnTo>
                  <a:pt x="544711" y="419696"/>
                </a:lnTo>
                <a:lnTo>
                  <a:pt x="544711" y="419696"/>
                </a:lnTo>
                <a:lnTo>
                  <a:pt x="544711" y="419696"/>
                </a:lnTo>
                <a:lnTo>
                  <a:pt x="544711" y="419696"/>
                </a:lnTo>
                <a:lnTo>
                  <a:pt x="544711" y="428625"/>
                </a:lnTo>
                <a:lnTo>
                  <a:pt x="544711" y="437555"/>
                </a:lnTo>
                <a:lnTo>
                  <a:pt x="544711" y="446485"/>
                </a:lnTo>
                <a:lnTo>
                  <a:pt x="535781" y="455415"/>
                </a:lnTo>
                <a:lnTo>
                  <a:pt x="535781" y="473274"/>
                </a:lnTo>
                <a:lnTo>
                  <a:pt x="535781" y="491134"/>
                </a:lnTo>
                <a:lnTo>
                  <a:pt x="526852" y="517923"/>
                </a:lnTo>
                <a:lnTo>
                  <a:pt x="526852" y="544712"/>
                </a:lnTo>
                <a:lnTo>
                  <a:pt x="526852" y="562571"/>
                </a:lnTo>
                <a:lnTo>
                  <a:pt x="526852" y="589360"/>
                </a:lnTo>
                <a:lnTo>
                  <a:pt x="526852" y="616149"/>
                </a:lnTo>
                <a:lnTo>
                  <a:pt x="526852" y="642938"/>
                </a:lnTo>
                <a:lnTo>
                  <a:pt x="526852" y="669727"/>
                </a:lnTo>
                <a:lnTo>
                  <a:pt x="526852" y="687587"/>
                </a:lnTo>
                <a:lnTo>
                  <a:pt x="517922" y="714376"/>
                </a:lnTo>
                <a:lnTo>
                  <a:pt x="517922" y="741165"/>
                </a:lnTo>
                <a:lnTo>
                  <a:pt x="517922" y="759024"/>
                </a:lnTo>
                <a:lnTo>
                  <a:pt x="508992" y="776884"/>
                </a:lnTo>
                <a:lnTo>
                  <a:pt x="508992" y="785813"/>
                </a:lnTo>
                <a:lnTo>
                  <a:pt x="500063" y="803673"/>
                </a:lnTo>
                <a:lnTo>
                  <a:pt x="500063" y="812602"/>
                </a:lnTo>
                <a:lnTo>
                  <a:pt x="491133" y="821532"/>
                </a:lnTo>
                <a:lnTo>
                  <a:pt x="482203" y="830462"/>
                </a:lnTo>
                <a:lnTo>
                  <a:pt x="482203" y="839391"/>
                </a:lnTo>
                <a:lnTo>
                  <a:pt x="473273" y="848321"/>
                </a:lnTo>
                <a:lnTo>
                  <a:pt x="464344" y="848321"/>
                </a:lnTo>
                <a:lnTo>
                  <a:pt x="455414" y="857251"/>
                </a:lnTo>
                <a:lnTo>
                  <a:pt x="455414" y="866180"/>
                </a:lnTo>
                <a:lnTo>
                  <a:pt x="446484" y="866180"/>
                </a:lnTo>
                <a:lnTo>
                  <a:pt x="455414" y="875110"/>
                </a:lnTo>
                <a:lnTo>
                  <a:pt x="446484" y="875110"/>
                </a:lnTo>
                <a:lnTo>
                  <a:pt x="446484" y="884040"/>
                </a:lnTo>
                <a:lnTo>
                  <a:pt x="446484" y="892969"/>
                </a:lnTo>
                <a:lnTo>
                  <a:pt x="446484" y="892969"/>
                </a:lnTo>
                <a:lnTo>
                  <a:pt x="446484" y="901899"/>
                </a:lnTo>
                <a:lnTo>
                  <a:pt x="446484" y="910829"/>
                </a:lnTo>
                <a:lnTo>
                  <a:pt x="446484" y="919759"/>
                </a:lnTo>
                <a:lnTo>
                  <a:pt x="446484" y="928688"/>
                </a:lnTo>
                <a:lnTo>
                  <a:pt x="446484" y="937618"/>
                </a:lnTo>
                <a:lnTo>
                  <a:pt x="446484" y="955477"/>
                </a:lnTo>
                <a:lnTo>
                  <a:pt x="446484" y="964407"/>
                </a:lnTo>
                <a:lnTo>
                  <a:pt x="446484" y="973337"/>
                </a:lnTo>
                <a:lnTo>
                  <a:pt x="446484" y="973337"/>
                </a:lnTo>
                <a:lnTo>
                  <a:pt x="446484" y="982266"/>
                </a:lnTo>
                <a:lnTo>
                  <a:pt x="446484" y="991196"/>
                </a:lnTo>
                <a:lnTo>
                  <a:pt x="446484" y="991196"/>
                </a:lnTo>
                <a:lnTo>
                  <a:pt x="446484" y="9911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705695" y="5259586"/>
            <a:ext cx="1259087" cy="160735"/>
          </a:xfrm>
          <a:custGeom>
            <a:avLst/>
            <a:gdLst/>
            <a:ahLst/>
            <a:cxnLst/>
            <a:rect l="0" t="0" r="0" b="0"/>
            <a:pathLst>
              <a:path w="1259087" h="160735">
                <a:moveTo>
                  <a:pt x="1160860" y="0"/>
                </a:moveTo>
                <a:lnTo>
                  <a:pt x="1160860" y="0"/>
                </a:lnTo>
                <a:lnTo>
                  <a:pt x="1160860" y="0"/>
                </a:lnTo>
                <a:lnTo>
                  <a:pt x="1160860" y="0"/>
                </a:lnTo>
                <a:lnTo>
                  <a:pt x="1160860" y="0"/>
                </a:lnTo>
                <a:lnTo>
                  <a:pt x="1160860" y="0"/>
                </a:lnTo>
                <a:lnTo>
                  <a:pt x="1160860" y="0"/>
                </a:lnTo>
                <a:lnTo>
                  <a:pt x="1160860" y="0"/>
                </a:lnTo>
                <a:lnTo>
                  <a:pt x="1160860" y="0"/>
                </a:lnTo>
                <a:lnTo>
                  <a:pt x="1169789" y="0"/>
                </a:lnTo>
                <a:lnTo>
                  <a:pt x="1169789" y="0"/>
                </a:lnTo>
                <a:lnTo>
                  <a:pt x="1169789" y="0"/>
                </a:lnTo>
                <a:lnTo>
                  <a:pt x="1169789" y="0"/>
                </a:lnTo>
                <a:lnTo>
                  <a:pt x="1169789" y="0"/>
                </a:lnTo>
                <a:lnTo>
                  <a:pt x="1169789" y="0"/>
                </a:lnTo>
                <a:lnTo>
                  <a:pt x="1169789" y="0"/>
                </a:lnTo>
                <a:lnTo>
                  <a:pt x="1169789" y="0"/>
                </a:lnTo>
                <a:lnTo>
                  <a:pt x="1169789" y="0"/>
                </a:lnTo>
                <a:lnTo>
                  <a:pt x="1169789" y="8930"/>
                </a:lnTo>
                <a:lnTo>
                  <a:pt x="1169789" y="8930"/>
                </a:lnTo>
                <a:lnTo>
                  <a:pt x="1169789" y="8930"/>
                </a:lnTo>
                <a:lnTo>
                  <a:pt x="1160860" y="8930"/>
                </a:lnTo>
                <a:lnTo>
                  <a:pt x="1160860" y="17859"/>
                </a:lnTo>
                <a:lnTo>
                  <a:pt x="1151930" y="17859"/>
                </a:lnTo>
                <a:lnTo>
                  <a:pt x="1143000" y="17859"/>
                </a:lnTo>
                <a:lnTo>
                  <a:pt x="1134071" y="17859"/>
                </a:lnTo>
                <a:lnTo>
                  <a:pt x="1125141" y="17859"/>
                </a:lnTo>
                <a:lnTo>
                  <a:pt x="1107282" y="17859"/>
                </a:lnTo>
                <a:lnTo>
                  <a:pt x="1089422" y="17859"/>
                </a:lnTo>
                <a:lnTo>
                  <a:pt x="1071563" y="17859"/>
                </a:lnTo>
                <a:lnTo>
                  <a:pt x="1053703" y="17859"/>
                </a:lnTo>
                <a:lnTo>
                  <a:pt x="1035844" y="17859"/>
                </a:lnTo>
                <a:lnTo>
                  <a:pt x="1017985" y="17859"/>
                </a:lnTo>
                <a:lnTo>
                  <a:pt x="991196" y="17859"/>
                </a:lnTo>
                <a:lnTo>
                  <a:pt x="973336" y="17859"/>
                </a:lnTo>
                <a:lnTo>
                  <a:pt x="946547" y="26789"/>
                </a:lnTo>
                <a:lnTo>
                  <a:pt x="919758" y="26789"/>
                </a:lnTo>
                <a:lnTo>
                  <a:pt x="892969" y="26789"/>
                </a:lnTo>
                <a:lnTo>
                  <a:pt x="866180" y="26789"/>
                </a:lnTo>
                <a:lnTo>
                  <a:pt x="839391" y="35719"/>
                </a:lnTo>
                <a:lnTo>
                  <a:pt x="812602" y="44648"/>
                </a:lnTo>
                <a:lnTo>
                  <a:pt x="785813" y="44648"/>
                </a:lnTo>
                <a:lnTo>
                  <a:pt x="759024" y="53578"/>
                </a:lnTo>
                <a:lnTo>
                  <a:pt x="732235" y="53578"/>
                </a:lnTo>
                <a:lnTo>
                  <a:pt x="705446" y="62508"/>
                </a:lnTo>
                <a:lnTo>
                  <a:pt x="678657" y="62508"/>
                </a:lnTo>
                <a:lnTo>
                  <a:pt x="651868" y="71437"/>
                </a:lnTo>
                <a:lnTo>
                  <a:pt x="625078" y="71437"/>
                </a:lnTo>
                <a:lnTo>
                  <a:pt x="598289" y="71437"/>
                </a:lnTo>
                <a:lnTo>
                  <a:pt x="571500" y="80367"/>
                </a:lnTo>
                <a:lnTo>
                  <a:pt x="544711" y="80367"/>
                </a:lnTo>
                <a:lnTo>
                  <a:pt x="517922" y="89297"/>
                </a:lnTo>
                <a:lnTo>
                  <a:pt x="500063" y="89297"/>
                </a:lnTo>
                <a:lnTo>
                  <a:pt x="473274" y="98227"/>
                </a:lnTo>
                <a:lnTo>
                  <a:pt x="446485" y="98227"/>
                </a:lnTo>
                <a:lnTo>
                  <a:pt x="419696" y="107156"/>
                </a:lnTo>
                <a:lnTo>
                  <a:pt x="392907" y="107156"/>
                </a:lnTo>
                <a:lnTo>
                  <a:pt x="366118" y="107156"/>
                </a:lnTo>
                <a:lnTo>
                  <a:pt x="339328" y="116086"/>
                </a:lnTo>
                <a:lnTo>
                  <a:pt x="312539" y="116086"/>
                </a:lnTo>
                <a:lnTo>
                  <a:pt x="285750" y="125016"/>
                </a:lnTo>
                <a:lnTo>
                  <a:pt x="258961" y="125016"/>
                </a:lnTo>
                <a:lnTo>
                  <a:pt x="241102" y="125016"/>
                </a:lnTo>
                <a:lnTo>
                  <a:pt x="214313" y="125016"/>
                </a:lnTo>
                <a:lnTo>
                  <a:pt x="196453" y="125016"/>
                </a:lnTo>
                <a:lnTo>
                  <a:pt x="178594" y="133945"/>
                </a:lnTo>
                <a:lnTo>
                  <a:pt x="160735" y="133945"/>
                </a:lnTo>
                <a:lnTo>
                  <a:pt x="142875" y="133945"/>
                </a:lnTo>
                <a:lnTo>
                  <a:pt x="125016" y="133945"/>
                </a:lnTo>
                <a:lnTo>
                  <a:pt x="116086" y="133945"/>
                </a:lnTo>
                <a:lnTo>
                  <a:pt x="107157" y="133945"/>
                </a:lnTo>
                <a:lnTo>
                  <a:pt x="107157" y="142875"/>
                </a:lnTo>
                <a:lnTo>
                  <a:pt x="98227" y="142875"/>
                </a:lnTo>
                <a:lnTo>
                  <a:pt x="98227" y="133945"/>
                </a:lnTo>
                <a:lnTo>
                  <a:pt x="98227" y="133945"/>
                </a:lnTo>
                <a:lnTo>
                  <a:pt x="98227" y="133945"/>
                </a:lnTo>
                <a:lnTo>
                  <a:pt x="98227" y="133945"/>
                </a:lnTo>
                <a:lnTo>
                  <a:pt x="98227" y="133945"/>
                </a:lnTo>
                <a:lnTo>
                  <a:pt x="98227" y="133945"/>
                </a:lnTo>
                <a:lnTo>
                  <a:pt x="98227" y="133945"/>
                </a:lnTo>
                <a:lnTo>
                  <a:pt x="98227" y="133945"/>
                </a:lnTo>
                <a:lnTo>
                  <a:pt x="107157" y="133945"/>
                </a:lnTo>
                <a:lnTo>
                  <a:pt x="107157" y="133945"/>
                </a:lnTo>
                <a:lnTo>
                  <a:pt x="116086" y="133945"/>
                </a:lnTo>
                <a:lnTo>
                  <a:pt x="125016" y="133945"/>
                </a:lnTo>
                <a:lnTo>
                  <a:pt x="133946" y="133945"/>
                </a:lnTo>
                <a:lnTo>
                  <a:pt x="142875" y="125016"/>
                </a:lnTo>
                <a:lnTo>
                  <a:pt x="151805" y="125016"/>
                </a:lnTo>
                <a:lnTo>
                  <a:pt x="169664" y="125016"/>
                </a:lnTo>
                <a:lnTo>
                  <a:pt x="187524" y="125016"/>
                </a:lnTo>
                <a:lnTo>
                  <a:pt x="205383" y="116086"/>
                </a:lnTo>
                <a:lnTo>
                  <a:pt x="232172" y="116086"/>
                </a:lnTo>
                <a:lnTo>
                  <a:pt x="250032" y="107156"/>
                </a:lnTo>
                <a:lnTo>
                  <a:pt x="276821" y="107156"/>
                </a:lnTo>
                <a:lnTo>
                  <a:pt x="303610" y="107156"/>
                </a:lnTo>
                <a:lnTo>
                  <a:pt x="330399" y="107156"/>
                </a:lnTo>
                <a:lnTo>
                  <a:pt x="357188" y="107156"/>
                </a:lnTo>
                <a:lnTo>
                  <a:pt x="392907" y="107156"/>
                </a:lnTo>
                <a:lnTo>
                  <a:pt x="428625" y="107156"/>
                </a:lnTo>
                <a:lnTo>
                  <a:pt x="464344" y="116086"/>
                </a:lnTo>
                <a:lnTo>
                  <a:pt x="508993" y="116086"/>
                </a:lnTo>
                <a:lnTo>
                  <a:pt x="544711" y="125016"/>
                </a:lnTo>
                <a:lnTo>
                  <a:pt x="589360" y="133945"/>
                </a:lnTo>
                <a:lnTo>
                  <a:pt x="634008" y="133945"/>
                </a:lnTo>
                <a:lnTo>
                  <a:pt x="669727" y="142875"/>
                </a:lnTo>
                <a:lnTo>
                  <a:pt x="714375" y="142875"/>
                </a:lnTo>
                <a:lnTo>
                  <a:pt x="759024" y="151805"/>
                </a:lnTo>
                <a:lnTo>
                  <a:pt x="794743" y="151805"/>
                </a:lnTo>
                <a:lnTo>
                  <a:pt x="839391" y="151805"/>
                </a:lnTo>
                <a:lnTo>
                  <a:pt x="884039" y="151805"/>
                </a:lnTo>
                <a:lnTo>
                  <a:pt x="928688" y="160734"/>
                </a:lnTo>
                <a:lnTo>
                  <a:pt x="964407" y="160734"/>
                </a:lnTo>
                <a:lnTo>
                  <a:pt x="1000125" y="160734"/>
                </a:lnTo>
                <a:lnTo>
                  <a:pt x="1035844" y="151805"/>
                </a:lnTo>
                <a:lnTo>
                  <a:pt x="1071563" y="151805"/>
                </a:lnTo>
                <a:lnTo>
                  <a:pt x="1107282" y="151805"/>
                </a:lnTo>
                <a:lnTo>
                  <a:pt x="1134071" y="151805"/>
                </a:lnTo>
                <a:lnTo>
                  <a:pt x="1160860" y="151805"/>
                </a:lnTo>
                <a:lnTo>
                  <a:pt x="1187649" y="142875"/>
                </a:lnTo>
                <a:lnTo>
                  <a:pt x="1205508" y="142875"/>
                </a:lnTo>
                <a:lnTo>
                  <a:pt x="1223368" y="142875"/>
                </a:lnTo>
                <a:lnTo>
                  <a:pt x="1241227" y="142875"/>
                </a:lnTo>
                <a:lnTo>
                  <a:pt x="1250157" y="142875"/>
                </a:lnTo>
                <a:lnTo>
                  <a:pt x="1259086" y="142875"/>
                </a:lnTo>
                <a:lnTo>
                  <a:pt x="1259086" y="133945"/>
                </a:lnTo>
                <a:lnTo>
                  <a:pt x="1259086" y="133945"/>
                </a:lnTo>
                <a:lnTo>
                  <a:pt x="1250157" y="133945"/>
                </a:lnTo>
                <a:lnTo>
                  <a:pt x="1232297" y="125016"/>
                </a:lnTo>
                <a:lnTo>
                  <a:pt x="1223368" y="125016"/>
                </a:lnTo>
                <a:lnTo>
                  <a:pt x="1196578" y="125016"/>
                </a:lnTo>
                <a:lnTo>
                  <a:pt x="1169789" y="116086"/>
                </a:lnTo>
                <a:lnTo>
                  <a:pt x="1143000" y="116086"/>
                </a:lnTo>
                <a:lnTo>
                  <a:pt x="1107282" y="107156"/>
                </a:lnTo>
                <a:lnTo>
                  <a:pt x="1071563" y="107156"/>
                </a:lnTo>
                <a:lnTo>
                  <a:pt x="1026914" y="98227"/>
                </a:lnTo>
                <a:lnTo>
                  <a:pt x="982266" y="98227"/>
                </a:lnTo>
                <a:lnTo>
                  <a:pt x="928688" y="98227"/>
                </a:lnTo>
                <a:lnTo>
                  <a:pt x="875110" y="89297"/>
                </a:lnTo>
                <a:lnTo>
                  <a:pt x="812602" y="89297"/>
                </a:lnTo>
                <a:lnTo>
                  <a:pt x="759024" y="89297"/>
                </a:lnTo>
                <a:lnTo>
                  <a:pt x="705446" y="89297"/>
                </a:lnTo>
                <a:lnTo>
                  <a:pt x="642938" y="98227"/>
                </a:lnTo>
                <a:lnTo>
                  <a:pt x="580430" y="98227"/>
                </a:lnTo>
                <a:lnTo>
                  <a:pt x="517922" y="98227"/>
                </a:lnTo>
                <a:lnTo>
                  <a:pt x="455414" y="98227"/>
                </a:lnTo>
                <a:lnTo>
                  <a:pt x="392907" y="98227"/>
                </a:lnTo>
                <a:lnTo>
                  <a:pt x="330399" y="98227"/>
                </a:lnTo>
                <a:lnTo>
                  <a:pt x="276821" y="107156"/>
                </a:lnTo>
                <a:lnTo>
                  <a:pt x="223243" y="116086"/>
                </a:lnTo>
                <a:lnTo>
                  <a:pt x="169664" y="116086"/>
                </a:lnTo>
                <a:lnTo>
                  <a:pt x="125016" y="125016"/>
                </a:lnTo>
                <a:lnTo>
                  <a:pt x="89297" y="125016"/>
                </a:lnTo>
                <a:lnTo>
                  <a:pt x="53578" y="133945"/>
                </a:lnTo>
                <a:lnTo>
                  <a:pt x="35719" y="142875"/>
                </a:lnTo>
                <a:lnTo>
                  <a:pt x="17860" y="142875"/>
                </a:lnTo>
                <a:lnTo>
                  <a:pt x="893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8930" y="151805"/>
                </a:lnTo>
                <a:lnTo>
                  <a:pt x="17860" y="151805"/>
                </a:lnTo>
                <a:lnTo>
                  <a:pt x="35719" y="151805"/>
                </a:lnTo>
                <a:lnTo>
                  <a:pt x="62508" y="151805"/>
                </a:lnTo>
                <a:lnTo>
                  <a:pt x="89297" y="151805"/>
                </a:lnTo>
                <a:lnTo>
                  <a:pt x="116086" y="151805"/>
                </a:lnTo>
                <a:lnTo>
                  <a:pt x="151805" y="151805"/>
                </a:lnTo>
                <a:lnTo>
                  <a:pt x="187524" y="151805"/>
                </a:lnTo>
                <a:lnTo>
                  <a:pt x="232172" y="151805"/>
                </a:lnTo>
                <a:lnTo>
                  <a:pt x="285750" y="151805"/>
                </a:lnTo>
                <a:lnTo>
                  <a:pt x="339328" y="160734"/>
                </a:lnTo>
                <a:lnTo>
                  <a:pt x="392907" y="160734"/>
                </a:lnTo>
                <a:lnTo>
                  <a:pt x="446485" y="160734"/>
                </a:lnTo>
                <a:lnTo>
                  <a:pt x="500063" y="160734"/>
                </a:lnTo>
                <a:lnTo>
                  <a:pt x="553641" y="160734"/>
                </a:lnTo>
                <a:lnTo>
                  <a:pt x="598289" y="160734"/>
                </a:lnTo>
                <a:lnTo>
                  <a:pt x="642938" y="160734"/>
                </a:lnTo>
                <a:lnTo>
                  <a:pt x="660797" y="160734"/>
                </a:lnTo>
                <a:lnTo>
                  <a:pt x="660797" y="1607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768078" y="5473898"/>
            <a:ext cx="17861" cy="687587"/>
          </a:xfrm>
          <a:custGeom>
            <a:avLst/>
            <a:gdLst/>
            <a:ahLst/>
            <a:cxnLst/>
            <a:rect l="0" t="0" r="0" b="0"/>
            <a:pathLst>
              <a:path w="17861" h="687587">
                <a:moveTo>
                  <a:pt x="0" y="0"/>
                </a:moveTo>
                <a:lnTo>
                  <a:pt x="0" y="8930"/>
                </a:lnTo>
                <a:lnTo>
                  <a:pt x="0" y="26790"/>
                </a:lnTo>
                <a:lnTo>
                  <a:pt x="0" y="35719"/>
                </a:lnTo>
                <a:lnTo>
                  <a:pt x="8930" y="62508"/>
                </a:lnTo>
                <a:lnTo>
                  <a:pt x="8930" y="98227"/>
                </a:lnTo>
                <a:lnTo>
                  <a:pt x="8930" y="142875"/>
                </a:lnTo>
                <a:lnTo>
                  <a:pt x="17860" y="187523"/>
                </a:lnTo>
                <a:lnTo>
                  <a:pt x="17860" y="241101"/>
                </a:lnTo>
                <a:lnTo>
                  <a:pt x="17860" y="303609"/>
                </a:lnTo>
                <a:lnTo>
                  <a:pt x="8930" y="366117"/>
                </a:lnTo>
                <a:lnTo>
                  <a:pt x="8930" y="428625"/>
                </a:lnTo>
                <a:lnTo>
                  <a:pt x="0" y="500062"/>
                </a:lnTo>
                <a:lnTo>
                  <a:pt x="0" y="553640"/>
                </a:lnTo>
                <a:lnTo>
                  <a:pt x="0" y="607218"/>
                </a:lnTo>
                <a:lnTo>
                  <a:pt x="0" y="642937"/>
                </a:lnTo>
                <a:lnTo>
                  <a:pt x="0" y="669726"/>
                </a:lnTo>
                <a:lnTo>
                  <a:pt x="0" y="687586"/>
                </a:lnTo>
                <a:lnTo>
                  <a:pt x="0" y="68758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777008" y="5714999"/>
            <a:ext cx="339329" cy="35720"/>
          </a:xfrm>
          <a:custGeom>
            <a:avLst/>
            <a:gdLst/>
            <a:ahLst/>
            <a:cxnLst/>
            <a:rect l="0" t="0" r="0" b="0"/>
            <a:pathLst>
              <a:path w="339329" h="35720">
                <a:moveTo>
                  <a:pt x="0" y="8930"/>
                </a:move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71437" y="0"/>
                </a:lnTo>
                <a:lnTo>
                  <a:pt x="107156" y="8930"/>
                </a:lnTo>
                <a:lnTo>
                  <a:pt x="151805" y="17860"/>
                </a:lnTo>
                <a:lnTo>
                  <a:pt x="196453" y="26789"/>
                </a:lnTo>
                <a:lnTo>
                  <a:pt x="232172" y="35719"/>
                </a:lnTo>
                <a:lnTo>
                  <a:pt x="276820" y="35719"/>
                </a:lnTo>
                <a:lnTo>
                  <a:pt x="303609" y="35719"/>
                </a:lnTo>
                <a:lnTo>
                  <a:pt x="330398" y="26789"/>
                </a:lnTo>
                <a:lnTo>
                  <a:pt x="339328" y="26789"/>
                </a:lnTo>
                <a:lnTo>
                  <a:pt x="339328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107406" y="5464969"/>
            <a:ext cx="80368" cy="535781"/>
          </a:xfrm>
          <a:custGeom>
            <a:avLst/>
            <a:gdLst/>
            <a:ahLst/>
            <a:cxnLst/>
            <a:rect l="0" t="0" r="0" b="0"/>
            <a:pathLst>
              <a:path w="80368" h="535781">
                <a:moveTo>
                  <a:pt x="62508" y="0"/>
                </a:moveTo>
                <a:lnTo>
                  <a:pt x="71438" y="8929"/>
                </a:lnTo>
                <a:lnTo>
                  <a:pt x="71438" y="35719"/>
                </a:lnTo>
                <a:lnTo>
                  <a:pt x="71438" y="44648"/>
                </a:lnTo>
                <a:lnTo>
                  <a:pt x="80367" y="80367"/>
                </a:lnTo>
                <a:lnTo>
                  <a:pt x="80367" y="125015"/>
                </a:lnTo>
                <a:lnTo>
                  <a:pt x="80367" y="178593"/>
                </a:lnTo>
                <a:lnTo>
                  <a:pt x="80367" y="232171"/>
                </a:lnTo>
                <a:lnTo>
                  <a:pt x="71438" y="285749"/>
                </a:lnTo>
                <a:lnTo>
                  <a:pt x="62508" y="339327"/>
                </a:lnTo>
                <a:lnTo>
                  <a:pt x="44649" y="392905"/>
                </a:lnTo>
                <a:lnTo>
                  <a:pt x="35719" y="437554"/>
                </a:lnTo>
                <a:lnTo>
                  <a:pt x="17860" y="482202"/>
                </a:lnTo>
                <a:lnTo>
                  <a:pt x="0" y="535780"/>
                </a:lnTo>
                <a:lnTo>
                  <a:pt x="0" y="535780"/>
                </a:lnTo>
                <a:lnTo>
                  <a:pt x="0" y="53578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294930" y="5706070"/>
            <a:ext cx="169665" cy="330399"/>
          </a:xfrm>
          <a:custGeom>
            <a:avLst/>
            <a:gdLst/>
            <a:ahLst/>
            <a:cxnLst/>
            <a:rect l="0" t="0" r="0" b="0"/>
            <a:pathLst>
              <a:path w="169665" h="330399">
                <a:moveTo>
                  <a:pt x="0" y="187523"/>
                </a:moveTo>
                <a:lnTo>
                  <a:pt x="8929" y="187523"/>
                </a:lnTo>
                <a:lnTo>
                  <a:pt x="17859" y="187523"/>
                </a:lnTo>
                <a:lnTo>
                  <a:pt x="26789" y="187523"/>
                </a:lnTo>
                <a:lnTo>
                  <a:pt x="44648" y="196453"/>
                </a:lnTo>
                <a:lnTo>
                  <a:pt x="62508" y="196453"/>
                </a:lnTo>
                <a:lnTo>
                  <a:pt x="80367" y="196453"/>
                </a:lnTo>
                <a:lnTo>
                  <a:pt x="98226" y="187523"/>
                </a:lnTo>
                <a:lnTo>
                  <a:pt x="116086" y="178593"/>
                </a:lnTo>
                <a:lnTo>
                  <a:pt x="133945" y="160734"/>
                </a:lnTo>
                <a:lnTo>
                  <a:pt x="142875" y="142875"/>
                </a:lnTo>
                <a:lnTo>
                  <a:pt x="160734" y="125015"/>
                </a:lnTo>
                <a:lnTo>
                  <a:pt x="169664" y="107156"/>
                </a:lnTo>
                <a:lnTo>
                  <a:pt x="169664" y="80367"/>
                </a:lnTo>
                <a:lnTo>
                  <a:pt x="169664" y="53578"/>
                </a:lnTo>
                <a:lnTo>
                  <a:pt x="169664" y="44648"/>
                </a:lnTo>
                <a:lnTo>
                  <a:pt x="160734" y="26789"/>
                </a:lnTo>
                <a:lnTo>
                  <a:pt x="151804" y="8929"/>
                </a:lnTo>
                <a:lnTo>
                  <a:pt x="142875" y="0"/>
                </a:lnTo>
                <a:lnTo>
                  <a:pt x="125015" y="0"/>
                </a:lnTo>
                <a:lnTo>
                  <a:pt x="98226" y="8929"/>
                </a:lnTo>
                <a:lnTo>
                  <a:pt x="80367" y="17859"/>
                </a:lnTo>
                <a:lnTo>
                  <a:pt x="62508" y="26789"/>
                </a:lnTo>
                <a:lnTo>
                  <a:pt x="44648" y="53578"/>
                </a:lnTo>
                <a:lnTo>
                  <a:pt x="26789" y="80367"/>
                </a:lnTo>
                <a:lnTo>
                  <a:pt x="8929" y="116085"/>
                </a:lnTo>
                <a:lnTo>
                  <a:pt x="0" y="160734"/>
                </a:lnTo>
                <a:lnTo>
                  <a:pt x="0" y="196453"/>
                </a:lnTo>
                <a:lnTo>
                  <a:pt x="0" y="241101"/>
                </a:lnTo>
                <a:lnTo>
                  <a:pt x="17859" y="276820"/>
                </a:lnTo>
                <a:lnTo>
                  <a:pt x="26789" y="312539"/>
                </a:lnTo>
                <a:lnTo>
                  <a:pt x="26789" y="330398"/>
                </a:lnTo>
                <a:lnTo>
                  <a:pt x="26789" y="33039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857500" y="5723929"/>
            <a:ext cx="250032" cy="321470"/>
          </a:xfrm>
          <a:custGeom>
            <a:avLst/>
            <a:gdLst/>
            <a:ahLst/>
            <a:cxnLst/>
            <a:rect l="0" t="0" r="0" b="0"/>
            <a:pathLst>
              <a:path w="250032" h="321470">
                <a:moveTo>
                  <a:pt x="250031" y="26789"/>
                </a:moveTo>
                <a:lnTo>
                  <a:pt x="250031" y="26789"/>
                </a:lnTo>
                <a:lnTo>
                  <a:pt x="250031" y="26789"/>
                </a:lnTo>
                <a:lnTo>
                  <a:pt x="241102" y="17859"/>
                </a:lnTo>
                <a:lnTo>
                  <a:pt x="232172" y="17859"/>
                </a:lnTo>
                <a:lnTo>
                  <a:pt x="223242" y="8930"/>
                </a:lnTo>
                <a:lnTo>
                  <a:pt x="196453" y="0"/>
                </a:lnTo>
                <a:lnTo>
                  <a:pt x="178594" y="0"/>
                </a:lnTo>
                <a:lnTo>
                  <a:pt x="142875" y="0"/>
                </a:lnTo>
                <a:lnTo>
                  <a:pt x="116086" y="0"/>
                </a:lnTo>
                <a:lnTo>
                  <a:pt x="89297" y="8930"/>
                </a:lnTo>
                <a:lnTo>
                  <a:pt x="62508" y="17859"/>
                </a:lnTo>
                <a:lnTo>
                  <a:pt x="35719" y="35719"/>
                </a:lnTo>
                <a:lnTo>
                  <a:pt x="17859" y="53578"/>
                </a:lnTo>
                <a:lnTo>
                  <a:pt x="8930" y="71437"/>
                </a:lnTo>
                <a:lnTo>
                  <a:pt x="0" y="89297"/>
                </a:lnTo>
                <a:lnTo>
                  <a:pt x="8930" y="107156"/>
                </a:lnTo>
                <a:lnTo>
                  <a:pt x="17859" y="133945"/>
                </a:lnTo>
                <a:lnTo>
                  <a:pt x="35719" y="160734"/>
                </a:lnTo>
                <a:lnTo>
                  <a:pt x="62508" y="187523"/>
                </a:lnTo>
                <a:lnTo>
                  <a:pt x="80367" y="214312"/>
                </a:lnTo>
                <a:lnTo>
                  <a:pt x="116086" y="232172"/>
                </a:lnTo>
                <a:lnTo>
                  <a:pt x="133945" y="250031"/>
                </a:lnTo>
                <a:lnTo>
                  <a:pt x="151805" y="267891"/>
                </a:lnTo>
                <a:lnTo>
                  <a:pt x="160734" y="285750"/>
                </a:lnTo>
                <a:lnTo>
                  <a:pt x="151805" y="294680"/>
                </a:lnTo>
                <a:lnTo>
                  <a:pt x="142875" y="303609"/>
                </a:lnTo>
                <a:lnTo>
                  <a:pt x="133945" y="312539"/>
                </a:lnTo>
                <a:lnTo>
                  <a:pt x="116086" y="312539"/>
                </a:lnTo>
                <a:lnTo>
                  <a:pt x="98227" y="312539"/>
                </a:lnTo>
                <a:lnTo>
                  <a:pt x="71438" y="321469"/>
                </a:lnTo>
                <a:lnTo>
                  <a:pt x="35719" y="321469"/>
                </a:lnTo>
                <a:lnTo>
                  <a:pt x="35719" y="321469"/>
                </a:lnTo>
                <a:lnTo>
                  <a:pt x="35719" y="32146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116461" y="5706070"/>
            <a:ext cx="250032" cy="276821"/>
          </a:xfrm>
          <a:custGeom>
            <a:avLst/>
            <a:gdLst/>
            <a:ahLst/>
            <a:cxnLst/>
            <a:rect l="0" t="0" r="0" b="0"/>
            <a:pathLst>
              <a:path w="250032" h="276821">
                <a:moveTo>
                  <a:pt x="0" y="142875"/>
                </a:moveTo>
                <a:lnTo>
                  <a:pt x="26789" y="142875"/>
                </a:lnTo>
                <a:lnTo>
                  <a:pt x="44648" y="151804"/>
                </a:lnTo>
                <a:lnTo>
                  <a:pt x="53578" y="151804"/>
                </a:lnTo>
                <a:lnTo>
                  <a:pt x="89297" y="151804"/>
                </a:lnTo>
                <a:lnTo>
                  <a:pt x="107156" y="151804"/>
                </a:lnTo>
                <a:lnTo>
                  <a:pt x="142875" y="151804"/>
                </a:lnTo>
                <a:lnTo>
                  <a:pt x="160734" y="151804"/>
                </a:lnTo>
                <a:lnTo>
                  <a:pt x="187523" y="142875"/>
                </a:lnTo>
                <a:lnTo>
                  <a:pt x="205383" y="133945"/>
                </a:lnTo>
                <a:lnTo>
                  <a:pt x="223242" y="125015"/>
                </a:lnTo>
                <a:lnTo>
                  <a:pt x="232172" y="107156"/>
                </a:lnTo>
                <a:lnTo>
                  <a:pt x="241102" y="89296"/>
                </a:lnTo>
                <a:lnTo>
                  <a:pt x="250031" y="71437"/>
                </a:lnTo>
                <a:lnTo>
                  <a:pt x="250031" y="53578"/>
                </a:lnTo>
                <a:lnTo>
                  <a:pt x="250031" y="35718"/>
                </a:lnTo>
                <a:lnTo>
                  <a:pt x="232172" y="17859"/>
                </a:lnTo>
                <a:lnTo>
                  <a:pt x="214312" y="8929"/>
                </a:lnTo>
                <a:lnTo>
                  <a:pt x="196453" y="0"/>
                </a:lnTo>
                <a:lnTo>
                  <a:pt x="178594" y="0"/>
                </a:lnTo>
                <a:lnTo>
                  <a:pt x="151805" y="0"/>
                </a:lnTo>
                <a:lnTo>
                  <a:pt x="125016" y="0"/>
                </a:lnTo>
                <a:lnTo>
                  <a:pt x="107156" y="17859"/>
                </a:lnTo>
                <a:lnTo>
                  <a:pt x="80367" y="35718"/>
                </a:lnTo>
                <a:lnTo>
                  <a:pt x="62508" y="53578"/>
                </a:lnTo>
                <a:lnTo>
                  <a:pt x="62508" y="80367"/>
                </a:lnTo>
                <a:lnTo>
                  <a:pt x="53578" y="107156"/>
                </a:lnTo>
                <a:lnTo>
                  <a:pt x="62508" y="133945"/>
                </a:lnTo>
                <a:lnTo>
                  <a:pt x="71437" y="169664"/>
                </a:lnTo>
                <a:lnTo>
                  <a:pt x="98227" y="196453"/>
                </a:lnTo>
                <a:lnTo>
                  <a:pt x="116086" y="214312"/>
                </a:lnTo>
                <a:lnTo>
                  <a:pt x="142875" y="241101"/>
                </a:lnTo>
                <a:lnTo>
                  <a:pt x="178594" y="258960"/>
                </a:lnTo>
                <a:lnTo>
                  <a:pt x="205383" y="267890"/>
                </a:lnTo>
                <a:lnTo>
                  <a:pt x="232172" y="276820"/>
                </a:lnTo>
                <a:lnTo>
                  <a:pt x="241102" y="276820"/>
                </a:lnTo>
                <a:lnTo>
                  <a:pt x="241102" y="27682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518297" y="5723929"/>
            <a:ext cx="205384" cy="258962"/>
          </a:xfrm>
          <a:custGeom>
            <a:avLst/>
            <a:gdLst/>
            <a:ahLst/>
            <a:cxnLst/>
            <a:rect l="0" t="0" r="0" b="0"/>
            <a:pathLst>
              <a:path w="205384" h="258962">
                <a:moveTo>
                  <a:pt x="8930" y="160734"/>
                </a:moveTo>
                <a:lnTo>
                  <a:pt x="17859" y="160734"/>
                </a:lnTo>
                <a:lnTo>
                  <a:pt x="26789" y="160734"/>
                </a:lnTo>
                <a:lnTo>
                  <a:pt x="35719" y="160734"/>
                </a:lnTo>
                <a:lnTo>
                  <a:pt x="53578" y="160734"/>
                </a:lnTo>
                <a:lnTo>
                  <a:pt x="80367" y="151805"/>
                </a:lnTo>
                <a:lnTo>
                  <a:pt x="98226" y="142875"/>
                </a:lnTo>
                <a:lnTo>
                  <a:pt x="125016" y="133945"/>
                </a:lnTo>
                <a:lnTo>
                  <a:pt x="142875" y="125016"/>
                </a:lnTo>
                <a:lnTo>
                  <a:pt x="160734" y="107156"/>
                </a:lnTo>
                <a:lnTo>
                  <a:pt x="178594" y="98226"/>
                </a:lnTo>
                <a:lnTo>
                  <a:pt x="196453" y="80367"/>
                </a:lnTo>
                <a:lnTo>
                  <a:pt x="205383" y="62508"/>
                </a:lnTo>
                <a:lnTo>
                  <a:pt x="205383" y="44648"/>
                </a:lnTo>
                <a:lnTo>
                  <a:pt x="205383" y="26789"/>
                </a:lnTo>
                <a:lnTo>
                  <a:pt x="196453" y="17859"/>
                </a:lnTo>
                <a:lnTo>
                  <a:pt x="178594" y="8930"/>
                </a:lnTo>
                <a:lnTo>
                  <a:pt x="151805" y="0"/>
                </a:lnTo>
                <a:lnTo>
                  <a:pt x="133945" y="0"/>
                </a:lnTo>
                <a:lnTo>
                  <a:pt x="107156" y="8930"/>
                </a:lnTo>
                <a:lnTo>
                  <a:pt x="80367" y="17859"/>
                </a:lnTo>
                <a:lnTo>
                  <a:pt x="53578" y="35719"/>
                </a:lnTo>
                <a:lnTo>
                  <a:pt x="35719" y="62508"/>
                </a:lnTo>
                <a:lnTo>
                  <a:pt x="17859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0" y="178594"/>
                </a:lnTo>
                <a:lnTo>
                  <a:pt x="17859" y="205383"/>
                </a:lnTo>
                <a:lnTo>
                  <a:pt x="35719" y="232172"/>
                </a:lnTo>
                <a:lnTo>
                  <a:pt x="53578" y="250031"/>
                </a:lnTo>
                <a:lnTo>
                  <a:pt x="62508" y="258961"/>
                </a:lnTo>
                <a:lnTo>
                  <a:pt x="62508" y="25896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821906" y="5679280"/>
            <a:ext cx="232173" cy="392908"/>
          </a:xfrm>
          <a:custGeom>
            <a:avLst/>
            <a:gdLst/>
            <a:ahLst/>
            <a:cxnLst/>
            <a:rect l="0" t="0" r="0" b="0"/>
            <a:pathLst>
              <a:path w="232173" h="392908">
                <a:moveTo>
                  <a:pt x="223242" y="62508"/>
                </a:moveTo>
                <a:lnTo>
                  <a:pt x="223242" y="53579"/>
                </a:lnTo>
                <a:lnTo>
                  <a:pt x="232172" y="53579"/>
                </a:lnTo>
                <a:lnTo>
                  <a:pt x="232172" y="44649"/>
                </a:lnTo>
                <a:lnTo>
                  <a:pt x="232172" y="35719"/>
                </a:lnTo>
                <a:lnTo>
                  <a:pt x="223242" y="26790"/>
                </a:lnTo>
                <a:lnTo>
                  <a:pt x="214313" y="17860"/>
                </a:lnTo>
                <a:lnTo>
                  <a:pt x="187524" y="8930"/>
                </a:lnTo>
                <a:lnTo>
                  <a:pt x="160735" y="0"/>
                </a:lnTo>
                <a:lnTo>
                  <a:pt x="133946" y="0"/>
                </a:lnTo>
                <a:lnTo>
                  <a:pt x="98227" y="8930"/>
                </a:lnTo>
                <a:lnTo>
                  <a:pt x="71438" y="26790"/>
                </a:lnTo>
                <a:lnTo>
                  <a:pt x="53578" y="44649"/>
                </a:lnTo>
                <a:lnTo>
                  <a:pt x="35719" y="71438"/>
                </a:lnTo>
                <a:lnTo>
                  <a:pt x="35719" y="98227"/>
                </a:lnTo>
                <a:lnTo>
                  <a:pt x="35719" y="133946"/>
                </a:lnTo>
                <a:lnTo>
                  <a:pt x="44649" y="178594"/>
                </a:lnTo>
                <a:lnTo>
                  <a:pt x="62508" y="214313"/>
                </a:lnTo>
                <a:lnTo>
                  <a:pt x="89297" y="250032"/>
                </a:lnTo>
                <a:lnTo>
                  <a:pt x="98227" y="285750"/>
                </a:lnTo>
                <a:lnTo>
                  <a:pt x="116086" y="321469"/>
                </a:lnTo>
                <a:lnTo>
                  <a:pt x="125016" y="348258"/>
                </a:lnTo>
                <a:lnTo>
                  <a:pt x="125016" y="375047"/>
                </a:lnTo>
                <a:lnTo>
                  <a:pt x="116086" y="383977"/>
                </a:lnTo>
                <a:lnTo>
                  <a:pt x="107157" y="392907"/>
                </a:lnTo>
                <a:lnTo>
                  <a:pt x="89297" y="392907"/>
                </a:lnTo>
                <a:lnTo>
                  <a:pt x="62508" y="392907"/>
                </a:lnTo>
                <a:lnTo>
                  <a:pt x="44649" y="392907"/>
                </a:lnTo>
                <a:lnTo>
                  <a:pt x="17860" y="383977"/>
                </a:lnTo>
                <a:lnTo>
                  <a:pt x="0" y="375047"/>
                </a:lnTo>
                <a:lnTo>
                  <a:pt x="0" y="375047"/>
                </a:lnTo>
                <a:lnTo>
                  <a:pt x="0" y="37504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295180" y="5304234"/>
            <a:ext cx="330399" cy="794743"/>
          </a:xfrm>
          <a:custGeom>
            <a:avLst/>
            <a:gdLst/>
            <a:ahLst/>
            <a:cxnLst/>
            <a:rect l="0" t="0" r="0" b="0"/>
            <a:pathLst>
              <a:path w="330399" h="794743">
                <a:moveTo>
                  <a:pt x="116086" y="8930"/>
                </a:moveTo>
                <a:lnTo>
                  <a:pt x="11608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8930"/>
                </a:lnTo>
                <a:lnTo>
                  <a:pt x="116086" y="17860"/>
                </a:lnTo>
                <a:lnTo>
                  <a:pt x="107156" y="35719"/>
                </a:lnTo>
                <a:lnTo>
                  <a:pt x="107156" y="71438"/>
                </a:lnTo>
                <a:lnTo>
                  <a:pt x="107156" y="107157"/>
                </a:lnTo>
                <a:lnTo>
                  <a:pt x="98226" y="160735"/>
                </a:lnTo>
                <a:lnTo>
                  <a:pt x="98226" y="214313"/>
                </a:lnTo>
                <a:lnTo>
                  <a:pt x="89297" y="267891"/>
                </a:lnTo>
                <a:lnTo>
                  <a:pt x="80367" y="339328"/>
                </a:lnTo>
                <a:lnTo>
                  <a:pt x="71437" y="401836"/>
                </a:lnTo>
                <a:lnTo>
                  <a:pt x="62508" y="464343"/>
                </a:lnTo>
                <a:lnTo>
                  <a:pt x="53578" y="526851"/>
                </a:lnTo>
                <a:lnTo>
                  <a:pt x="35718" y="589359"/>
                </a:lnTo>
                <a:lnTo>
                  <a:pt x="26789" y="642937"/>
                </a:lnTo>
                <a:lnTo>
                  <a:pt x="17859" y="678656"/>
                </a:lnTo>
                <a:lnTo>
                  <a:pt x="8929" y="705445"/>
                </a:lnTo>
                <a:lnTo>
                  <a:pt x="0" y="723304"/>
                </a:lnTo>
                <a:lnTo>
                  <a:pt x="0" y="732234"/>
                </a:lnTo>
                <a:lnTo>
                  <a:pt x="0" y="723304"/>
                </a:lnTo>
                <a:lnTo>
                  <a:pt x="0" y="714375"/>
                </a:lnTo>
                <a:lnTo>
                  <a:pt x="0" y="696515"/>
                </a:lnTo>
                <a:lnTo>
                  <a:pt x="8929" y="669726"/>
                </a:lnTo>
                <a:lnTo>
                  <a:pt x="26789" y="634007"/>
                </a:lnTo>
                <a:lnTo>
                  <a:pt x="35718" y="589359"/>
                </a:lnTo>
                <a:lnTo>
                  <a:pt x="62508" y="553640"/>
                </a:lnTo>
                <a:lnTo>
                  <a:pt x="80367" y="517921"/>
                </a:lnTo>
                <a:lnTo>
                  <a:pt x="107156" y="482203"/>
                </a:lnTo>
                <a:lnTo>
                  <a:pt x="133945" y="455414"/>
                </a:lnTo>
                <a:lnTo>
                  <a:pt x="169664" y="437554"/>
                </a:lnTo>
                <a:lnTo>
                  <a:pt x="205383" y="419695"/>
                </a:lnTo>
                <a:lnTo>
                  <a:pt x="241101" y="410765"/>
                </a:lnTo>
                <a:lnTo>
                  <a:pt x="267890" y="410765"/>
                </a:lnTo>
                <a:lnTo>
                  <a:pt x="294679" y="419695"/>
                </a:lnTo>
                <a:lnTo>
                  <a:pt x="312539" y="437554"/>
                </a:lnTo>
                <a:lnTo>
                  <a:pt x="321468" y="455414"/>
                </a:lnTo>
                <a:lnTo>
                  <a:pt x="330398" y="482203"/>
                </a:lnTo>
                <a:lnTo>
                  <a:pt x="330398" y="517921"/>
                </a:lnTo>
                <a:lnTo>
                  <a:pt x="321468" y="553640"/>
                </a:lnTo>
                <a:lnTo>
                  <a:pt x="312539" y="589359"/>
                </a:lnTo>
                <a:lnTo>
                  <a:pt x="294679" y="634007"/>
                </a:lnTo>
                <a:lnTo>
                  <a:pt x="285750" y="669726"/>
                </a:lnTo>
                <a:lnTo>
                  <a:pt x="276820" y="714375"/>
                </a:lnTo>
                <a:lnTo>
                  <a:pt x="267890" y="741164"/>
                </a:lnTo>
                <a:lnTo>
                  <a:pt x="258961" y="767953"/>
                </a:lnTo>
                <a:lnTo>
                  <a:pt x="250031" y="785812"/>
                </a:lnTo>
                <a:lnTo>
                  <a:pt x="250031" y="794742"/>
                </a:lnTo>
                <a:lnTo>
                  <a:pt x="250031" y="7947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723805" y="5884663"/>
            <a:ext cx="26790" cy="241103"/>
          </a:xfrm>
          <a:custGeom>
            <a:avLst/>
            <a:gdLst/>
            <a:ahLst/>
            <a:cxnLst/>
            <a:rect l="0" t="0" r="0" b="0"/>
            <a:pathLst>
              <a:path w="26790" h="241103">
                <a:moveTo>
                  <a:pt x="17859" y="0"/>
                </a:moveTo>
                <a:lnTo>
                  <a:pt x="26789" y="8930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53578"/>
                </a:lnTo>
                <a:lnTo>
                  <a:pt x="26789" y="80367"/>
                </a:lnTo>
                <a:lnTo>
                  <a:pt x="26789" y="116086"/>
                </a:lnTo>
                <a:lnTo>
                  <a:pt x="26789" y="142875"/>
                </a:lnTo>
                <a:lnTo>
                  <a:pt x="26789" y="169664"/>
                </a:lnTo>
                <a:lnTo>
                  <a:pt x="17859" y="196453"/>
                </a:lnTo>
                <a:lnTo>
                  <a:pt x="8929" y="223242"/>
                </a:lnTo>
                <a:lnTo>
                  <a:pt x="8929" y="232172"/>
                </a:lnTo>
                <a:lnTo>
                  <a:pt x="0" y="241102"/>
                </a:lnTo>
                <a:lnTo>
                  <a:pt x="0" y="24110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4750594" y="5643562"/>
            <a:ext cx="26790" cy="8930"/>
          </a:xfrm>
          <a:custGeom>
            <a:avLst/>
            <a:gdLst/>
            <a:ahLst/>
            <a:cxnLst/>
            <a:rect l="0" t="0" r="0" b="0"/>
            <a:pathLst>
              <a:path w="26790" h="8930">
                <a:moveTo>
                  <a:pt x="0" y="8929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26789" y="892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884539" y="5714999"/>
            <a:ext cx="187525" cy="357189"/>
          </a:xfrm>
          <a:custGeom>
            <a:avLst/>
            <a:gdLst/>
            <a:ahLst/>
            <a:cxnLst/>
            <a:rect l="0" t="0" r="0" b="0"/>
            <a:pathLst>
              <a:path w="187525" h="357189">
                <a:moveTo>
                  <a:pt x="116086" y="53578"/>
                </a:moveTo>
                <a:lnTo>
                  <a:pt x="125016" y="44649"/>
                </a:lnTo>
                <a:lnTo>
                  <a:pt x="142875" y="44649"/>
                </a:lnTo>
                <a:lnTo>
                  <a:pt x="151805" y="44649"/>
                </a:lnTo>
                <a:lnTo>
                  <a:pt x="169664" y="35719"/>
                </a:lnTo>
                <a:lnTo>
                  <a:pt x="178594" y="26789"/>
                </a:lnTo>
                <a:lnTo>
                  <a:pt x="187524" y="17860"/>
                </a:lnTo>
                <a:lnTo>
                  <a:pt x="187524" y="17860"/>
                </a:lnTo>
                <a:lnTo>
                  <a:pt x="178594" y="8930"/>
                </a:lnTo>
                <a:lnTo>
                  <a:pt x="169664" y="0"/>
                </a:lnTo>
                <a:lnTo>
                  <a:pt x="151805" y="0"/>
                </a:lnTo>
                <a:lnTo>
                  <a:pt x="125016" y="8930"/>
                </a:lnTo>
                <a:lnTo>
                  <a:pt x="107156" y="17860"/>
                </a:lnTo>
                <a:lnTo>
                  <a:pt x="80367" y="26789"/>
                </a:lnTo>
                <a:lnTo>
                  <a:pt x="71438" y="35719"/>
                </a:lnTo>
                <a:lnTo>
                  <a:pt x="53578" y="62508"/>
                </a:lnTo>
                <a:lnTo>
                  <a:pt x="53578" y="80367"/>
                </a:lnTo>
                <a:lnTo>
                  <a:pt x="53578" y="107156"/>
                </a:lnTo>
                <a:lnTo>
                  <a:pt x="44649" y="142875"/>
                </a:lnTo>
                <a:lnTo>
                  <a:pt x="53578" y="169664"/>
                </a:lnTo>
                <a:lnTo>
                  <a:pt x="62508" y="205383"/>
                </a:lnTo>
                <a:lnTo>
                  <a:pt x="71438" y="232172"/>
                </a:lnTo>
                <a:lnTo>
                  <a:pt x="80367" y="267891"/>
                </a:lnTo>
                <a:lnTo>
                  <a:pt x="98227" y="294680"/>
                </a:lnTo>
                <a:lnTo>
                  <a:pt x="107156" y="312539"/>
                </a:lnTo>
                <a:lnTo>
                  <a:pt x="116086" y="339328"/>
                </a:lnTo>
                <a:lnTo>
                  <a:pt x="116086" y="348258"/>
                </a:lnTo>
                <a:lnTo>
                  <a:pt x="116086" y="357188"/>
                </a:lnTo>
                <a:lnTo>
                  <a:pt x="107156" y="357188"/>
                </a:lnTo>
                <a:lnTo>
                  <a:pt x="98227" y="357188"/>
                </a:lnTo>
                <a:lnTo>
                  <a:pt x="71438" y="357188"/>
                </a:lnTo>
                <a:lnTo>
                  <a:pt x="53578" y="348258"/>
                </a:lnTo>
                <a:lnTo>
                  <a:pt x="26789" y="339328"/>
                </a:lnTo>
                <a:lnTo>
                  <a:pt x="8930" y="339328"/>
                </a:lnTo>
                <a:lnTo>
                  <a:pt x="0" y="339328"/>
                </a:lnTo>
                <a:lnTo>
                  <a:pt x="0" y="33932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313164" y="5813226"/>
            <a:ext cx="392907" cy="348259"/>
          </a:xfrm>
          <a:custGeom>
            <a:avLst/>
            <a:gdLst/>
            <a:ahLst/>
            <a:cxnLst/>
            <a:rect l="0" t="0" r="0" b="0"/>
            <a:pathLst>
              <a:path w="392907" h="348259">
                <a:moveTo>
                  <a:pt x="53578" y="0"/>
                </a:moveTo>
                <a:lnTo>
                  <a:pt x="44649" y="8929"/>
                </a:lnTo>
                <a:lnTo>
                  <a:pt x="26789" y="26789"/>
                </a:lnTo>
                <a:lnTo>
                  <a:pt x="26789" y="35719"/>
                </a:lnTo>
                <a:lnTo>
                  <a:pt x="8930" y="62508"/>
                </a:lnTo>
                <a:lnTo>
                  <a:pt x="0" y="89297"/>
                </a:lnTo>
                <a:lnTo>
                  <a:pt x="0" y="125015"/>
                </a:lnTo>
                <a:lnTo>
                  <a:pt x="8930" y="169664"/>
                </a:lnTo>
                <a:lnTo>
                  <a:pt x="26789" y="214312"/>
                </a:lnTo>
                <a:lnTo>
                  <a:pt x="53578" y="250031"/>
                </a:lnTo>
                <a:lnTo>
                  <a:pt x="80367" y="294679"/>
                </a:lnTo>
                <a:lnTo>
                  <a:pt x="107156" y="321469"/>
                </a:lnTo>
                <a:lnTo>
                  <a:pt x="142875" y="339328"/>
                </a:lnTo>
                <a:lnTo>
                  <a:pt x="169664" y="348258"/>
                </a:lnTo>
                <a:lnTo>
                  <a:pt x="196453" y="348258"/>
                </a:lnTo>
                <a:lnTo>
                  <a:pt x="223242" y="339328"/>
                </a:lnTo>
                <a:lnTo>
                  <a:pt x="241102" y="321469"/>
                </a:lnTo>
                <a:lnTo>
                  <a:pt x="258961" y="294679"/>
                </a:lnTo>
                <a:lnTo>
                  <a:pt x="267891" y="267890"/>
                </a:lnTo>
                <a:lnTo>
                  <a:pt x="285750" y="241101"/>
                </a:lnTo>
                <a:lnTo>
                  <a:pt x="294680" y="205383"/>
                </a:lnTo>
                <a:lnTo>
                  <a:pt x="294680" y="178594"/>
                </a:lnTo>
                <a:lnTo>
                  <a:pt x="303609" y="151804"/>
                </a:lnTo>
                <a:lnTo>
                  <a:pt x="303609" y="133945"/>
                </a:lnTo>
                <a:lnTo>
                  <a:pt x="303609" y="116086"/>
                </a:lnTo>
                <a:lnTo>
                  <a:pt x="294680" y="116086"/>
                </a:lnTo>
                <a:lnTo>
                  <a:pt x="294680" y="116086"/>
                </a:lnTo>
                <a:lnTo>
                  <a:pt x="285750" y="116086"/>
                </a:lnTo>
                <a:lnTo>
                  <a:pt x="276820" y="133945"/>
                </a:lnTo>
                <a:lnTo>
                  <a:pt x="267891" y="151804"/>
                </a:lnTo>
                <a:lnTo>
                  <a:pt x="258961" y="178594"/>
                </a:lnTo>
                <a:lnTo>
                  <a:pt x="250031" y="214312"/>
                </a:lnTo>
                <a:lnTo>
                  <a:pt x="250031" y="241101"/>
                </a:lnTo>
                <a:lnTo>
                  <a:pt x="258961" y="267890"/>
                </a:lnTo>
                <a:lnTo>
                  <a:pt x="267891" y="294679"/>
                </a:lnTo>
                <a:lnTo>
                  <a:pt x="285750" y="321469"/>
                </a:lnTo>
                <a:lnTo>
                  <a:pt x="294680" y="339328"/>
                </a:lnTo>
                <a:lnTo>
                  <a:pt x="312539" y="348258"/>
                </a:lnTo>
                <a:lnTo>
                  <a:pt x="330399" y="348258"/>
                </a:lnTo>
                <a:lnTo>
                  <a:pt x="348258" y="339328"/>
                </a:lnTo>
                <a:lnTo>
                  <a:pt x="357188" y="312539"/>
                </a:lnTo>
                <a:lnTo>
                  <a:pt x="375047" y="285750"/>
                </a:lnTo>
                <a:lnTo>
                  <a:pt x="383977" y="250031"/>
                </a:lnTo>
                <a:lnTo>
                  <a:pt x="392906" y="214312"/>
                </a:lnTo>
                <a:lnTo>
                  <a:pt x="392906" y="169664"/>
                </a:lnTo>
                <a:lnTo>
                  <a:pt x="392906" y="125015"/>
                </a:lnTo>
                <a:lnTo>
                  <a:pt x="383977" y="89297"/>
                </a:lnTo>
                <a:lnTo>
                  <a:pt x="366117" y="53578"/>
                </a:lnTo>
                <a:lnTo>
                  <a:pt x="348258" y="26789"/>
                </a:lnTo>
                <a:lnTo>
                  <a:pt x="330399" y="17859"/>
                </a:lnTo>
                <a:lnTo>
                  <a:pt x="303609" y="0"/>
                </a:lnTo>
                <a:lnTo>
                  <a:pt x="285750" y="0"/>
                </a:lnTo>
                <a:lnTo>
                  <a:pt x="267891" y="0"/>
                </a:lnTo>
                <a:lnTo>
                  <a:pt x="250031" y="17859"/>
                </a:lnTo>
                <a:lnTo>
                  <a:pt x="250031" y="17859"/>
                </a:lnTo>
                <a:lnTo>
                  <a:pt x="250031" y="1785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804297" y="5813226"/>
            <a:ext cx="348259" cy="446485"/>
          </a:xfrm>
          <a:custGeom>
            <a:avLst/>
            <a:gdLst/>
            <a:ahLst/>
            <a:cxnLst/>
            <a:rect l="0" t="0" r="0" b="0"/>
            <a:pathLst>
              <a:path w="348259" h="446485">
                <a:moveTo>
                  <a:pt x="0" y="8929"/>
                </a:moveTo>
                <a:lnTo>
                  <a:pt x="8930" y="8929"/>
                </a:lnTo>
                <a:lnTo>
                  <a:pt x="0" y="26789"/>
                </a:lnTo>
                <a:lnTo>
                  <a:pt x="0" y="35719"/>
                </a:lnTo>
                <a:lnTo>
                  <a:pt x="8930" y="62508"/>
                </a:lnTo>
                <a:lnTo>
                  <a:pt x="8930" y="98226"/>
                </a:lnTo>
                <a:lnTo>
                  <a:pt x="8930" y="142875"/>
                </a:lnTo>
                <a:lnTo>
                  <a:pt x="17859" y="187523"/>
                </a:lnTo>
                <a:lnTo>
                  <a:pt x="26789" y="232172"/>
                </a:lnTo>
                <a:lnTo>
                  <a:pt x="26789" y="276820"/>
                </a:lnTo>
                <a:lnTo>
                  <a:pt x="35719" y="321469"/>
                </a:lnTo>
                <a:lnTo>
                  <a:pt x="35719" y="348258"/>
                </a:lnTo>
                <a:lnTo>
                  <a:pt x="35719" y="366117"/>
                </a:lnTo>
                <a:lnTo>
                  <a:pt x="35719" y="366117"/>
                </a:lnTo>
                <a:lnTo>
                  <a:pt x="35719" y="366117"/>
                </a:lnTo>
                <a:lnTo>
                  <a:pt x="35719" y="339328"/>
                </a:lnTo>
                <a:lnTo>
                  <a:pt x="26789" y="303609"/>
                </a:lnTo>
                <a:lnTo>
                  <a:pt x="26789" y="258961"/>
                </a:lnTo>
                <a:lnTo>
                  <a:pt x="26789" y="214312"/>
                </a:lnTo>
                <a:lnTo>
                  <a:pt x="26789" y="160734"/>
                </a:lnTo>
                <a:lnTo>
                  <a:pt x="26789" y="107156"/>
                </a:lnTo>
                <a:lnTo>
                  <a:pt x="26789" y="71437"/>
                </a:lnTo>
                <a:lnTo>
                  <a:pt x="35719" y="35719"/>
                </a:lnTo>
                <a:lnTo>
                  <a:pt x="44648" y="8929"/>
                </a:lnTo>
                <a:lnTo>
                  <a:pt x="62508" y="0"/>
                </a:lnTo>
                <a:lnTo>
                  <a:pt x="80367" y="0"/>
                </a:lnTo>
                <a:lnTo>
                  <a:pt x="98226" y="0"/>
                </a:lnTo>
                <a:lnTo>
                  <a:pt x="125016" y="26789"/>
                </a:lnTo>
                <a:lnTo>
                  <a:pt x="142875" y="53578"/>
                </a:lnTo>
                <a:lnTo>
                  <a:pt x="160734" y="98226"/>
                </a:lnTo>
                <a:lnTo>
                  <a:pt x="169664" y="133945"/>
                </a:lnTo>
                <a:lnTo>
                  <a:pt x="178594" y="178594"/>
                </a:lnTo>
                <a:lnTo>
                  <a:pt x="187523" y="223242"/>
                </a:lnTo>
                <a:lnTo>
                  <a:pt x="196453" y="258961"/>
                </a:lnTo>
                <a:lnTo>
                  <a:pt x="196453" y="285750"/>
                </a:lnTo>
                <a:lnTo>
                  <a:pt x="187523" y="303609"/>
                </a:lnTo>
                <a:lnTo>
                  <a:pt x="187523" y="312539"/>
                </a:lnTo>
                <a:lnTo>
                  <a:pt x="178594" y="303609"/>
                </a:lnTo>
                <a:lnTo>
                  <a:pt x="178594" y="294679"/>
                </a:lnTo>
                <a:lnTo>
                  <a:pt x="178594" y="267890"/>
                </a:lnTo>
                <a:lnTo>
                  <a:pt x="178594" y="232172"/>
                </a:lnTo>
                <a:lnTo>
                  <a:pt x="178594" y="196453"/>
                </a:lnTo>
                <a:lnTo>
                  <a:pt x="187523" y="151804"/>
                </a:lnTo>
                <a:lnTo>
                  <a:pt x="196453" y="116086"/>
                </a:lnTo>
                <a:lnTo>
                  <a:pt x="205383" y="80367"/>
                </a:lnTo>
                <a:lnTo>
                  <a:pt x="214312" y="53578"/>
                </a:lnTo>
                <a:lnTo>
                  <a:pt x="223242" y="26789"/>
                </a:lnTo>
                <a:lnTo>
                  <a:pt x="232172" y="17859"/>
                </a:lnTo>
                <a:lnTo>
                  <a:pt x="250031" y="17859"/>
                </a:lnTo>
                <a:lnTo>
                  <a:pt x="258961" y="26789"/>
                </a:lnTo>
                <a:lnTo>
                  <a:pt x="276820" y="44648"/>
                </a:lnTo>
                <a:lnTo>
                  <a:pt x="294680" y="71437"/>
                </a:lnTo>
                <a:lnTo>
                  <a:pt x="303609" y="116086"/>
                </a:lnTo>
                <a:lnTo>
                  <a:pt x="312539" y="160734"/>
                </a:lnTo>
                <a:lnTo>
                  <a:pt x="321469" y="214312"/>
                </a:lnTo>
                <a:lnTo>
                  <a:pt x="321469" y="267890"/>
                </a:lnTo>
                <a:lnTo>
                  <a:pt x="321469" y="321469"/>
                </a:lnTo>
                <a:lnTo>
                  <a:pt x="330398" y="366117"/>
                </a:lnTo>
                <a:lnTo>
                  <a:pt x="330398" y="401836"/>
                </a:lnTo>
                <a:lnTo>
                  <a:pt x="321469" y="428625"/>
                </a:lnTo>
                <a:lnTo>
                  <a:pt x="321469" y="446484"/>
                </a:lnTo>
                <a:lnTo>
                  <a:pt x="321469" y="446484"/>
                </a:lnTo>
                <a:lnTo>
                  <a:pt x="321469" y="437554"/>
                </a:lnTo>
                <a:lnTo>
                  <a:pt x="321469" y="410765"/>
                </a:lnTo>
                <a:lnTo>
                  <a:pt x="330398" y="383976"/>
                </a:lnTo>
                <a:lnTo>
                  <a:pt x="330398" y="339328"/>
                </a:lnTo>
                <a:lnTo>
                  <a:pt x="339328" y="312539"/>
                </a:lnTo>
                <a:lnTo>
                  <a:pt x="348258" y="294679"/>
                </a:lnTo>
                <a:lnTo>
                  <a:pt x="348258" y="29467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259711" y="5804296"/>
            <a:ext cx="232173" cy="598290"/>
          </a:xfrm>
          <a:custGeom>
            <a:avLst/>
            <a:gdLst/>
            <a:ahLst/>
            <a:cxnLst/>
            <a:rect l="0" t="0" r="0" b="0"/>
            <a:pathLst>
              <a:path w="232173" h="598290">
                <a:moveTo>
                  <a:pt x="8930" y="107156"/>
                </a:moveTo>
                <a:lnTo>
                  <a:pt x="17859" y="98227"/>
                </a:lnTo>
                <a:lnTo>
                  <a:pt x="35719" y="89297"/>
                </a:lnTo>
                <a:lnTo>
                  <a:pt x="35719" y="89297"/>
                </a:lnTo>
                <a:lnTo>
                  <a:pt x="53578" y="80367"/>
                </a:lnTo>
                <a:lnTo>
                  <a:pt x="71437" y="80367"/>
                </a:lnTo>
                <a:lnTo>
                  <a:pt x="89297" y="98227"/>
                </a:lnTo>
                <a:lnTo>
                  <a:pt x="98227" y="125016"/>
                </a:lnTo>
                <a:lnTo>
                  <a:pt x="98227" y="160734"/>
                </a:lnTo>
                <a:lnTo>
                  <a:pt x="98227" y="196453"/>
                </a:lnTo>
                <a:lnTo>
                  <a:pt x="89297" y="250031"/>
                </a:lnTo>
                <a:lnTo>
                  <a:pt x="80367" y="312539"/>
                </a:lnTo>
                <a:lnTo>
                  <a:pt x="71437" y="366117"/>
                </a:lnTo>
                <a:lnTo>
                  <a:pt x="62508" y="428625"/>
                </a:lnTo>
                <a:lnTo>
                  <a:pt x="53578" y="482203"/>
                </a:lnTo>
                <a:lnTo>
                  <a:pt x="44648" y="526852"/>
                </a:lnTo>
                <a:lnTo>
                  <a:pt x="35719" y="562570"/>
                </a:lnTo>
                <a:lnTo>
                  <a:pt x="17859" y="589359"/>
                </a:lnTo>
                <a:lnTo>
                  <a:pt x="8930" y="598289"/>
                </a:lnTo>
                <a:lnTo>
                  <a:pt x="8930" y="598289"/>
                </a:lnTo>
                <a:lnTo>
                  <a:pt x="0" y="589359"/>
                </a:lnTo>
                <a:lnTo>
                  <a:pt x="0" y="571500"/>
                </a:lnTo>
                <a:lnTo>
                  <a:pt x="8930" y="535781"/>
                </a:lnTo>
                <a:lnTo>
                  <a:pt x="8930" y="500063"/>
                </a:lnTo>
                <a:lnTo>
                  <a:pt x="17859" y="455414"/>
                </a:lnTo>
                <a:lnTo>
                  <a:pt x="26789" y="401836"/>
                </a:lnTo>
                <a:lnTo>
                  <a:pt x="35719" y="339328"/>
                </a:lnTo>
                <a:lnTo>
                  <a:pt x="44648" y="285750"/>
                </a:lnTo>
                <a:lnTo>
                  <a:pt x="53578" y="232172"/>
                </a:lnTo>
                <a:lnTo>
                  <a:pt x="62508" y="178594"/>
                </a:lnTo>
                <a:lnTo>
                  <a:pt x="62508" y="133945"/>
                </a:lnTo>
                <a:lnTo>
                  <a:pt x="71437" y="89297"/>
                </a:lnTo>
                <a:lnTo>
                  <a:pt x="80367" y="53578"/>
                </a:lnTo>
                <a:lnTo>
                  <a:pt x="89297" y="26789"/>
                </a:lnTo>
                <a:lnTo>
                  <a:pt x="98227" y="893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8930"/>
                </a:lnTo>
                <a:lnTo>
                  <a:pt x="151805" y="17859"/>
                </a:lnTo>
                <a:lnTo>
                  <a:pt x="160734" y="44649"/>
                </a:lnTo>
                <a:lnTo>
                  <a:pt x="178594" y="71438"/>
                </a:lnTo>
                <a:lnTo>
                  <a:pt x="196453" y="98227"/>
                </a:lnTo>
                <a:lnTo>
                  <a:pt x="214312" y="133945"/>
                </a:lnTo>
                <a:lnTo>
                  <a:pt x="223242" y="169664"/>
                </a:lnTo>
                <a:lnTo>
                  <a:pt x="232172" y="196453"/>
                </a:lnTo>
                <a:lnTo>
                  <a:pt x="232172" y="223242"/>
                </a:lnTo>
                <a:lnTo>
                  <a:pt x="232172" y="241102"/>
                </a:lnTo>
                <a:lnTo>
                  <a:pt x="223242" y="250031"/>
                </a:lnTo>
                <a:lnTo>
                  <a:pt x="205383" y="258961"/>
                </a:lnTo>
                <a:lnTo>
                  <a:pt x="178594" y="258961"/>
                </a:lnTo>
                <a:lnTo>
                  <a:pt x="160734" y="250031"/>
                </a:lnTo>
                <a:lnTo>
                  <a:pt x="133945" y="250031"/>
                </a:lnTo>
                <a:lnTo>
                  <a:pt x="107156" y="232172"/>
                </a:lnTo>
                <a:lnTo>
                  <a:pt x="89297" y="223242"/>
                </a:lnTo>
                <a:lnTo>
                  <a:pt x="62508" y="205383"/>
                </a:lnTo>
                <a:lnTo>
                  <a:pt x="62508" y="205383"/>
                </a:lnTo>
                <a:lnTo>
                  <a:pt x="62508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590109" y="5804296"/>
            <a:ext cx="250033" cy="357189"/>
          </a:xfrm>
          <a:custGeom>
            <a:avLst/>
            <a:gdLst/>
            <a:ahLst/>
            <a:cxnLst/>
            <a:rect l="0" t="0" r="0" b="0"/>
            <a:pathLst>
              <a:path w="250033" h="357189">
                <a:moveTo>
                  <a:pt x="187524" y="142875"/>
                </a:moveTo>
                <a:lnTo>
                  <a:pt x="205383" y="142875"/>
                </a:lnTo>
                <a:lnTo>
                  <a:pt x="214313" y="133945"/>
                </a:lnTo>
                <a:lnTo>
                  <a:pt x="214313" y="125016"/>
                </a:lnTo>
                <a:lnTo>
                  <a:pt x="232172" y="116086"/>
                </a:lnTo>
                <a:lnTo>
                  <a:pt x="241102" y="98227"/>
                </a:lnTo>
                <a:lnTo>
                  <a:pt x="250032" y="71438"/>
                </a:lnTo>
                <a:lnTo>
                  <a:pt x="250032" y="53578"/>
                </a:lnTo>
                <a:lnTo>
                  <a:pt x="232172" y="35719"/>
                </a:lnTo>
                <a:lnTo>
                  <a:pt x="214313" y="17859"/>
                </a:lnTo>
                <a:lnTo>
                  <a:pt x="187524" y="0"/>
                </a:lnTo>
                <a:lnTo>
                  <a:pt x="160735" y="0"/>
                </a:lnTo>
                <a:lnTo>
                  <a:pt x="125016" y="8930"/>
                </a:lnTo>
                <a:lnTo>
                  <a:pt x="89297" y="17859"/>
                </a:lnTo>
                <a:lnTo>
                  <a:pt x="62508" y="35719"/>
                </a:lnTo>
                <a:lnTo>
                  <a:pt x="35719" y="62508"/>
                </a:lnTo>
                <a:lnTo>
                  <a:pt x="17860" y="89297"/>
                </a:lnTo>
                <a:lnTo>
                  <a:pt x="8930" y="125016"/>
                </a:lnTo>
                <a:lnTo>
                  <a:pt x="0" y="151805"/>
                </a:lnTo>
                <a:lnTo>
                  <a:pt x="8930" y="187524"/>
                </a:lnTo>
                <a:lnTo>
                  <a:pt x="17860" y="214313"/>
                </a:lnTo>
                <a:lnTo>
                  <a:pt x="26789" y="241102"/>
                </a:lnTo>
                <a:lnTo>
                  <a:pt x="44649" y="250031"/>
                </a:lnTo>
                <a:lnTo>
                  <a:pt x="62508" y="258961"/>
                </a:lnTo>
                <a:lnTo>
                  <a:pt x="80368" y="258961"/>
                </a:lnTo>
                <a:lnTo>
                  <a:pt x="98227" y="250031"/>
                </a:lnTo>
                <a:lnTo>
                  <a:pt x="116086" y="241102"/>
                </a:lnTo>
                <a:lnTo>
                  <a:pt x="133946" y="214313"/>
                </a:lnTo>
                <a:lnTo>
                  <a:pt x="142875" y="187524"/>
                </a:lnTo>
                <a:lnTo>
                  <a:pt x="160735" y="160734"/>
                </a:lnTo>
                <a:lnTo>
                  <a:pt x="169664" y="142875"/>
                </a:lnTo>
                <a:lnTo>
                  <a:pt x="178594" y="116086"/>
                </a:lnTo>
                <a:lnTo>
                  <a:pt x="178594" y="107156"/>
                </a:lnTo>
                <a:lnTo>
                  <a:pt x="187524" y="98227"/>
                </a:lnTo>
                <a:lnTo>
                  <a:pt x="196454" y="98227"/>
                </a:lnTo>
                <a:lnTo>
                  <a:pt x="196454" y="107156"/>
                </a:lnTo>
                <a:lnTo>
                  <a:pt x="196454" y="116086"/>
                </a:lnTo>
                <a:lnTo>
                  <a:pt x="205383" y="142875"/>
                </a:lnTo>
                <a:lnTo>
                  <a:pt x="214313" y="178594"/>
                </a:lnTo>
                <a:lnTo>
                  <a:pt x="214313" y="214313"/>
                </a:lnTo>
                <a:lnTo>
                  <a:pt x="223243" y="258961"/>
                </a:lnTo>
                <a:lnTo>
                  <a:pt x="232172" y="294680"/>
                </a:lnTo>
                <a:lnTo>
                  <a:pt x="241102" y="321469"/>
                </a:lnTo>
                <a:lnTo>
                  <a:pt x="250032" y="348258"/>
                </a:lnTo>
                <a:lnTo>
                  <a:pt x="250032" y="357188"/>
                </a:lnTo>
                <a:lnTo>
                  <a:pt x="250032" y="357188"/>
                </a:lnTo>
                <a:lnTo>
                  <a:pt x="250032" y="3571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858000" y="5813226"/>
            <a:ext cx="553642" cy="401837"/>
          </a:xfrm>
          <a:custGeom>
            <a:avLst/>
            <a:gdLst/>
            <a:ahLst/>
            <a:cxnLst/>
            <a:rect l="0" t="0" r="0" b="0"/>
            <a:pathLst>
              <a:path w="553642" h="401837">
                <a:moveTo>
                  <a:pt x="0" y="241101"/>
                </a:moveTo>
                <a:lnTo>
                  <a:pt x="0" y="223242"/>
                </a:lnTo>
                <a:lnTo>
                  <a:pt x="8930" y="187523"/>
                </a:lnTo>
                <a:lnTo>
                  <a:pt x="8930" y="178594"/>
                </a:lnTo>
                <a:lnTo>
                  <a:pt x="17859" y="142875"/>
                </a:lnTo>
                <a:lnTo>
                  <a:pt x="35719" y="107156"/>
                </a:lnTo>
                <a:lnTo>
                  <a:pt x="44648" y="80367"/>
                </a:lnTo>
                <a:lnTo>
                  <a:pt x="62508" y="62508"/>
                </a:lnTo>
                <a:lnTo>
                  <a:pt x="71438" y="53578"/>
                </a:lnTo>
                <a:lnTo>
                  <a:pt x="80367" y="44648"/>
                </a:lnTo>
                <a:lnTo>
                  <a:pt x="89297" y="44648"/>
                </a:lnTo>
                <a:lnTo>
                  <a:pt x="98227" y="53578"/>
                </a:lnTo>
                <a:lnTo>
                  <a:pt x="98227" y="80367"/>
                </a:lnTo>
                <a:lnTo>
                  <a:pt x="107156" y="107156"/>
                </a:lnTo>
                <a:lnTo>
                  <a:pt x="116086" y="133945"/>
                </a:lnTo>
                <a:lnTo>
                  <a:pt x="116086" y="169664"/>
                </a:lnTo>
                <a:lnTo>
                  <a:pt x="116086" y="205383"/>
                </a:lnTo>
                <a:lnTo>
                  <a:pt x="116086" y="241101"/>
                </a:lnTo>
                <a:lnTo>
                  <a:pt x="107156" y="267890"/>
                </a:lnTo>
                <a:lnTo>
                  <a:pt x="107156" y="294679"/>
                </a:lnTo>
                <a:lnTo>
                  <a:pt x="89297" y="303609"/>
                </a:lnTo>
                <a:lnTo>
                  <a:pt x="89297" y="312539"/>
                </a:lnTo>
                <a:lnTo>
                  <a:pt x="80367" y="312539"/>
                </a:lnTo>
                <a:lnTo>
                  <a:pt x="80367" y="303609"/>
                </a:lnTo>
                <a:lnTo>
                  <a:pt x="80367" y="294679"/>
                </a:lnTo>
                <a:lnTo>
                  <a:pt x="80367" y="276820"/>
                </a:lnTo>
                <a:lnTo>
                  <a:pt x="89297" y="250031"/>
                </a:lnTo>
                <a:lnTo>
                  <a:pt x="98227" y="214312"/>
                </a:lnTo>
                <a:lnTo>
                  <a:pt x="107156" y="187523"/>
                </a:lnTo>
                <a:lnTo>
                  <a:pt x="125016" y="151804"/>
                </a:lnTo>
                <a:lnTo>
                  <a:pt x="142875" y="116086"/>
                </a:lnTo>
                <a:lnTo>
                  <a:pt x="151805" y="80367"/>
                </a:lnTo>
                <a:lnTo>
                  <a:pt x="178594" y="53578"/>
                </a:lnTo>
                <a:lnTo>
                  <a:pt x="196453" y="26789"/>
                </a:lnTo>
                <a:lnTo>
                  <a:pt x="214313" y="8929"/>
                </a:lnTo>
                <a:lnTo>
                  <a:pt x="232172" y="0"/>
                </a:lnTo>
                <a:lnTo>
                  <a:pt x="250031" y="0"/>
                </a:lnTo>
                <a:lnTo>
                  <a:pt x="267891" y="8929"/>
                </a:lnTo>
                <a:lnTo>
                  <a:pt x="285750" y="26789"/>
                </a:lnTo>
                <a:lnTo>
                  <a:pt x="294680" y="53578"/>
                </a:lnTo>
                <a:lnTo>
                  <a:pt x="312539" y="80367"/>
                </a:lnTo>
                <a:lnTo>
                  <a:pt x="312539" y="116086"/>
                </a:lnTo>
                <a:lnTo>
                  <a:pt x="312539" y="151804"/>
                </a:lnTo>
                <a:lnTo>
                  <a:pt x="321469" y="187523"/>
                </a:lnTo>
                <a:lnTo>
                  <a:pt x="321469" y="232172"/>
                </a:lnTo>
                <a:lnTo>
                  <a:pt x="321469" y="267890"/>
                </a:lnTo>
                <a:lnTo>
                  <a:pt x="321469" y="303609"/>
                </a:lnTo>
                <a:lnTo>
                  <a:pt x="321469" y="339328"/>
                </a:lnTo>
                <a:lnTo>
                  <a:pt x="330398" y="357187"/>
                </a:lnTo>
                <a:lnTo>
                  <a:pt x="330398" y="375047"/>
                </a:lnTo>
                <a:lnTo>
                  <a:pt x="339328" y="383976"/>
                </a:lnTo>
                <a:lnTo>
                  <a:pt x="348258" y="383976"/>
                </a:lnTo>
                <a:lnTo>
                  <a:pt x="357188" y="375047"/>
                </a:lnTo>
                <a:lnTo>
                  <a:pt x="375047" y="366117"/>
                </a:lnTo>
                <a:lnTo>
                  <a:pt x="383977" y="348258"/>
                </a:lnTo>
                <a:lnTo>
                  <a:pt x="401836" y="321469"/>
                </a:lnTo>
                <a:lnTo>
                  <a:pt x="428625" y="294679"/>
                </a:lnTo>
                <a:lnTo>
                  <a:pt x="446484" y="267890"/>
                </a:lnTo>
                <a:lnTo>
                  <a:pt x="464344" y="241101"/>
                </a:lnTo>
                <a:lnTo>
                  <a:pt x="491133" y="214312"/>
                </a:lnTo>
                <a:lnTo>
                  <a:pt x="500063" y="187523"/>
                </a:lnTo>
                <a:lnTo>
                  <a:pt x="508992" y="178594"/>
                </a:lnTo>
                <a:lnTo>
                  <a:pt x="517922" y="169664"/>
                </a:lnTo>
                <a:lnTo>
                  <a:pt x="526852" y="178594"/>
                </a:lnTo>
                <a:lnTo>
                  <a:pt x="535781" y="187523"/>
                </a:lnTo>
                <a:lnTo>
                  <a:pt x="544711" y="205383"/>
                </a:lnTo>
                <a:lnTo>
                  <a:pt x="544711" y="241101"/>
                </a:lnTo>
                <a:lnTo>
                  <a:pt x="544711" y="276820"/>
                </a:lnTo>
                <a:lnTo>
                  <a:pt x="553641" y="312539"/>
                </a:lnTo>
                <a:lnTo>
                  <a:pt x="553641" y="357187"/>
                </a:lnTo>
                <a:lnTo>
                  <a:pt x="553641" y="383976"/>
                </a:lnTo>
                <a:lnTo>
                  <a:pt x="553641" y="401836"/>
                </a:lnTo>
                <a:lnTo>
                  <a:pt x="553641" y="40183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420570" y="5741788"/>
            <a:ext cx="71439" cy="26790"/>
          </a:xfrm>
          <a:custGeom>
            <a:avLst/>
            <a:gdLst/>
            <a:ahLst/>
            <a:cxnLst/>
            <a:rect l="0" t="0" r="0" b="0"/>
            <a:pathLst>
              <a:path w="71439" h="26790">
                <a:moveTo>
                  <a:pt x="0" y="8930"/>
                </a:moveTo>
                <a:lnTo>
                  <a:pt x="0" y="8930"/>
                </a:lnTo>
                <a:lnTo>
                  <a:pt x="1786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8930"/>
                </a:lnTo>
                <a:lnTo>
                  <a:pt x="62508" y="17860"/>
                </a:lnTo>
                <a:lnTo>
                  <a:pt x="71438" y="26789"/>
                </a:lnTo>
                <a:lnTo>
                  <a:pt x="71438" y="26789"/>
                </a:lnTo>
                <a:lnTo>
                  <a:pt x="71438" y="2678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563445" y="5902523"/>
            <a:ext cx="160736" cy="321469"/>
          </a:xfrm>
          <a:custGeom>
            <a:avLst/>
            <a:gdLst/>
            <a:ahLst/>
            <a:cxnLst/>
            <a:rect l="0" t="0" r="0" b="0"/>
            <a:pathLst>
              <a:path w="160736" h="321469">
                <a:moveTo>
                  <a:pt x="0" y="8929"/>
                </a:moveTo>
                <a:lnTo>
                  <a:pt x="0" y="26789"/>
                </a:lnTo>
                <a:lnTo>
                  <a:pt x="0" y="44648"/>
                </a:lnTo>
                <a:lnTo>
                  <a:pt x="0" y="44648"/>
                </a:lnTo>
                <a:lnTo>
                  <a:pt x="8930" y="71437"/>
                </a:lnTo>
                <a:lnTo>
                  <a:pt x="17860" y="98226"/>
                </a:lnTo>
                <a:lnTo>
                  <a:pt x="26789" y="133945"/>
                </a:lnTo>
                <a:lnTo>
                  <a:pt x="26789" y="160734"/>
                </a:lnTo>
                <a:lnTo>
                  <a:pt x="26789" y="187523"/>
                </a:lnTo>
                <a:lnTo>
                  <a:pt x="35719" y="223242"/>
                </a:lnTo>
                <a:lnTo>
                  <a:pt x="26789" y="241101"/>
                </a:lnTo>
                <a:lnTo>
                  <a:pt x="35719" y="267890"/>
                </a:lnTo>
                <a:lnTo>
                  <a:pt x="35719" y="285750"/>
                </a:lnTo>
                <a:lnTo>
                  <a:pt x="35719" y="303609"/>
                </a:lnTo>
                <a:lnTo>
                  <a:pt x="53578" y="312539"/>
                </a:lnTo>
                <a:lnTo>
                  <a:pt x="62508" y="321468"/>
                </a:lnTo>
                <a:lnTo>
                  <a:pt x="71438" y="321468"/>
                </a:lnTo>
                <a:lnTo>
                  <a:pt x="80368" y="312539"/>
                </a:lnTo>
                <a:lnTo>
                  <a:pt x="89297" y="303609"/>
                </a:lnTo>
                <a:lnTo>
                  <a:pt x="107157" y="285750"/>
                </a:lnTo>
                <a:lnTo>
                  <a:pt x="125016" y="267890"/>
                </a:lnTo>
                <a:lnTo>
                  <a:pt x="133946" y="241101"/>
                </a:lnTo>
                <a:lnTo>
                  <a:pt x="142875" y="214312"/>
                </a:lnTo>
                <a:lnTo>
                  <a:pt x="151805" y="178593"/>
                </a:lnTo>
                <a:lnTo>
                  <a:pt x="160735" y="142875"/>
                </a:lnTo>
                <a:lnTo>
                  <a:pt x="160735" y="116086"/>
                </a:lnTo>
                <a:lnTo>
                  <a:pt x="151805" y="80367"/>
                </a:lnTo>
                <a:lnTo>
                  <a:pt x="133946" y="53578"/>
                </a:lnTo>
                <a:lnTo>
                  <a:pt x="125016" y="35718"/>
                </a:lnTo>
                <a:lnTo>
                  <a:pt x="107157" y="17859"/>
                </a:lnTo>
                <a:lnTo>
                  <a:pt x="89297" y="8929"/>
                </a:lnTo>
                <a:lnTo>
                  <a:pt x="71438" y="0"/>
                </a:lnTo>
                <a:lnTo>
                  <a:pt x="53578" y="0"/>
                </a:lnTo>
                <a:lnTo>
                  <a:pt x="44649" y="0"/>
                </a:lnTo>
                <a:lnTo>
                  <a:pt x="44649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786688" y="5831085"/>
            <a:ext cx="169665" cy="357189"/>
          </a:xfrm>
          <a:custGeom>
            <a:avLst/>
            <a:gdLst/>
            <a:ahLst/>
            <a:cxnLst/>
            <a:rect l="0" t="0" r="0" b="0"/>
            <a:pathLst>
              <a:path w="169665" h="357189">
                <a:moveTo>
                  <a:pt x="0" y="53578"/>
                </a:moveTo>
                <a:lnTo>
                  <a:pt x="0" y="62508"/>
                </a:lnTo>
                <a:lnTo>
                  <a:pt x="0" y="89297"/>
                </a:lnTo>
                <a:lnTo>
                  <a:pt x="8929" y="89297"/>
                </a:lnTo>
                <a:lnTo>
                  <a:pt x="8929" y="125016"/>
                </a:lnTo>
                <a:lnTo>
                  <a:pt x="17859" y="160735"/>
                </a:lnTo>
                <a:lnTo>
                  <a:pt x="26789" y="196453"/>
                </a:lnTo>
                <a:lnTo>
                  <a:pt x="26789" y="223242"/>
                </a:lnTo>
                <a:lnTo>
                  <a:pt x="35718" y="250031"/>
                </a:lnTo>
                <a:lnTo>
                  <a:pt x="35718" y="276820"/>
                </a:lnTo>
                <a:lnTo>
                  <a:pt x="35718" y="294680"/>
                </a:lnTo>
                <a:lnTo>
                  <a:pt x="35718" y="303610"/>
                </a:lnTo>
                <a:lnTo>
                  <a:pt x="26789" y="312539"/>
                </a:lnTo>
                <a:lnTo>
                  <a:pt x="26789" y="312539"/>
                </a:lnTo>
                <a:lnTo>
                  <a:pt x="26789" y="303610"/>
                </a:lnTo>
                <a:lnTo>
                  <a:pt x="26789" y="294680"/>
                </a:lnTo>
                <a:lnTo>
                  <a:pt x="26789" y="276820"/>
                </a:lnTo>
                <a:lnTo>
                  <a:pt x="26789" y="250031"/>
                </a:lnTo>
                <a:lnTo>
                  <a:pt x="35718" y="223242"/>
                </a:lnTo>
                <a:lnTo>
                  <a:pt x="35718" y="187524"/>
                </a:lnTo>
                <a:lnTo>
                  <a:pt x="44648" y="151805"/>
                </a:lnTo>
                <a:lnTo>
                  <a:pt x="53578" y="116086"/>
                </a:lnTo>
                <a:lnTo>
                  <a:pt x="62507" y="89297"/>
                </a:lnTo>
                <a:lnTo>
                  <a:pt x="71437" y="53578"/>
                </a:lnTo>
                <a:lnTo>
                  <a:pt x="80367" y="26789"/>
                </a:lnTo>
                <a:lnTo>
                  <a:pt x="89296" y="8930"/>
                </a:lnTo>
                <a:lnTo>
                  <a:pt x="107156" y="0"/>
                </a:lnTo>
                <a:lnTo>
                  <a:pt x="116085" y="0"/>
                </a:lnTo>
                <a:lnTo>
                  <a:pt x="125015" y="0"/>
                </a:lnTo>
                <a:lnTo>
                  <a:pt x="133945" y="8930"/>
                </a:lnTo>
                <a:lnTo>
                  <a:pt x="151804" y="35719"/>
                </a:lnTo>
                <a:lnTo>
                  <a:pt x="151804" y="53578"/>
                </a:lnTo>
                <a:lnTo>
                  <a:pt x="160734" y="89297"/>
                </a:lnTo>
                <a:lnTo>
                  <a:pt x="160734" y="125016"/>
                </a:lnTo>
                <a:lnTo>
                  <a:pt x="160734" y="160735"/>
                </a:lnTo>
                <a:lnTo>
                  <a:pt x="160734" y="196453"/>
                </a:lnTo>
                <a:lnTo>
                  <a:pt x="160734" y="223242"/>
                </a:lnTo>
                <a:lnTo>
                  <a:pt x="169664" y="258961"/>
                </a:lnTo>
                <a:lnTo>
                  <a:pt x="160734" y="294680"/>
                </a:lnTo>
                <a:lnTo>
                  <a:pt x="160734" y="321469"/>
                </a:lnTo>
                <a:lnTo>
                  <a:pt x="160734" y="339328"/>
                </a:lnTo>
                <a:lnTo>
                  <a:pt x="160734" y="348258"/>
                </a:lnTo>
                <a:lnTo>
                  <a:pt x="151804" y="357188"/>
                </a:lnTo>
                <a:lnTo>
                  <a:pt x="151804" y="357188"/>
                </a:lnTo>
                <a:lnTo>
                  <a:pt x="151804" y="357188"/>
                </a:lnTo>
                <a:lnTo>
                  <a:pt x="151804" y="3571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063508" y="5777507"/>
            <a:ext cx="267891" cy="312540"/>
          </a:xfrm>
          <a:custGeom>
            <a:avLst/>
            <a:gdLst/>
            <a:ahLst/>
            <a:cxnLst/>
            <a:rect l="0" t="0" r="0" b="0"/>
            <a:pathLst>
              <a:path w="267891" h="312540">
                <a:moveTo>
                  <a:pt x="258960" y="44648"/>
                </a:moveTo>
                <a:lnTo>
                  <a:pt x="258960" y="44648"/>
                </a:lnTo>
                <a:lnTo>
                  <a:pt x="258960" y="44648"/>
                </a:lnTo>
                <a:lnTo>
                  <a:pt x="258960" y="44648"/>
                </a:lnTo>
                <a:lnTo>
                  <a:pt x="267890" y="35719"/>
                </a:lnTo>
                <a:lnTo>
                  <a:pt x="258960" y="35719"/>
                </a:lnTo>
                <a:lnTo>
                  <a:pt x="258960" y="26789"/>
                </a:lnTo>
                <a:lnTo>
                  <a:pt x="250030" y="17859"/>
                </a:lnTo>
                <a:lnTo>
                  <a:pt x="232171" y="17859"/>
                </a:lnTo>
                <a:lnTo>
                  <a:pt x="205382" y="8930"/>
                </a:lnTo>
                <a:lnTo>
                  <a:pt x="178593" y="0"/>
                </a:lnTo>
                <a:lnTo>
                  <a:pt x="151804" y="0"/>
                </a:lnTo>
                <a:lnTo>
                  <a:pt x="116086" y="8930"/>
                </a:lnTo>
                <a:lnTo>
                  <a:pt x="89297" y="8930"/>
                </a:lnTo>
                <a:lnTo>
                  <a:pt x="62508" y="26789"/>
                </a:lnTo>
                <a:lnTo>
                  <a:pt x="44648" y="35719"/>
                </a:lnTo>
                <a:lnTo>
                  <a:pt x="26789" y="53578"/>
                </a:lnTo>
                <a:lnTo>
                  <a:pt x="17859" y="71438"/>
                </a:lnTo>
                <a:lnTo>
                  <a:pt x="0" y="98227"/>
                </a:lnTo>
                <a:lnTo>
                  <a:pt x="0" y="116086"/>
                </a:lnTo>
                <a:lnTo>
                  <a:pt x="8930" y="142875"/>
                </a:lnTo>
                <a:lnTo>
                  <a:pt x="8930" y="160734"/>
                </a:lnTo>
                <a:lnTo>
                  <a:pt x="26789" y="187523"/>
                </a:lnTo>
                <a:lnTo>
                  <a:pt x="44648" y="205383"/>
                </a:lnTo>
                <a:lnTo>
                  <a:pt x="71437" y="232172"/>
                </a:lnTo>
                <a:lnTo>
                  <a:pt x="98226" y="250031"/>
                </a:lnTo>
                <a:lnTo>
                  <a:pt x="116086" y="267891"/>
                </a:lnTo>
                <a:lnTo>
                  <a:pt x="133944" y="285750"/>
                </a:lnTo>
                <a:lnTo>
                  <a:pt x="151804" y="294680"/>
                </a:lnTo>
                <a:lnTo>
                  <a:pt x="160733" y="294680"/>
                </a:lnTo>
                <a:lnTo>
                  <a:pt x="160733" y="303609"/>
                </a:lnTo>
                <a:lnTo>
                  <a:pt x="160733" y="303609"/>
                </a:lnTo>
                <a:lnTo>
                  <a:pt x="151804" y="303609"/>
                </a:lnTo>
                <a:lnTo>
                  <a:pt x="151804" y="303609"/>
                </a:lnTo>
                <a:lnTo>
                  <a:pt x="133944" y="312539"/>
                </a:lnTo>
                <a:lnTo>
                  <a:pt x="125015" y="312539"/>
                </a:lnTo>
                <a:lnTo>
                  <a:pt x="116086" y="312539"/>
                </a:lnTo>
                <a:lnTo>
                  <a:pt x="116086" y="31253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884289" y="4518421"/>
            <a:ext cx="1607345" cy="62509"/>
          </a:xfrm>
          <a:custGeom>
            <a:avLst/>
            <a:gdLst/>
            <a:ahLst/>
            <a:cxnLst/>
            <a:rect l="0" t="0" r="0" b="0"/>
            <a:pathLst>
              <a:path w="1607345" h="62509">
                <a:moveTo>
                  <a:pt x="0" y="62508"/>
                </a:moveTo>
                <a:lnTo>
                  <a:pt x="8930" y="62508"/>
                </a:lnTo>
                <a:lnTo>
                  <a:pt x="26789" y="62508"/>
                </a:lnTo>
                <a:lnTo>
                  <a:pt x="26789" y="62508"/>
                </a:lnTo>
                <a:lnTo>
                  <a:pt x="53578" y="62508"/>
                </a:lnTo>
                <a:lnTo>
                  <a:pt x="71438" y="53579"/>
                </a:lnTo>
                <a:lnTo>
                  <a:pt x="89297" y="62508"/>
                </a:lnTo>
                <a:lnTo>
                  <a:pt x="116086" y="53579"/>
                </a:lnTo>
                <a:lnTo>
                  <a:pt x="133945" y="53579"/>
                </a:lnTo>
                <a:lnTo>
                  <a:pt x="151805" y="53579"/>
                </a:lnTo>
                <a:lnTo>
                  <a:pt x="169664" y="53579"/>
                </a:lnTo>
                <a:lnTo>
                  <a:pt x="187524" y="53579"/>
                </a:lnTo>
                <a:lnTo>
                  <a:pt x="205383" y="44649"/>
                </a:lnTo>
                <a:lnTo>
                  <a:pt x="223242" y="44649"/>
                </a:lnTo>
                <a:lnTo>
                  <a:pt x="250031" y="44649"/>
                </a:lnTo>
                <a:lnTo>
                  <a:pt x="276820" y="44649"/>
                </a:lnTo>
                <a:lnTo>
                  <a:pt x="303609" y="35719"/>
                </a:lnTo>
                <a:lnTo>
                  <a:pt x="330399" y="35719"/>
                </a:lnTo>
                <a:lnTo>
                  <a:pt x="357188" y="35719"/>
                </a:lnTo>
                <a:lnTo>
                  <a:pt x="392906" y="35719"/>
                </a:lnTo>
                <a:lnTo>
                  <a:pt x="419695" y="35719"/>
                </a:lnTo>
                <a:lnTo>
                  <a:pt x="455414" y="26790"/>
                </a:lnTo>
                <a:lnTo>
                  <a:pt x="491133" y="26790"/>
                </a:lnTo>
                <a:lnTo>
                  <a:pt x="526852" y="26790"/>
                </a:lnTo>
                <a:lnTo>
                  <a:pt x="571500" y="17860"/>
                </a:lnTo>
                <a:lnTo>
                  <a:pt x="607219" y="17860"/>
                </a:lnTo>
                <a:lnTo>
                  <a:pt x="642938" y="17860"/>
                </a:lnTo>
                <a:lnTo>
                  <a:pt x="678656" y="17860"/>
                </a:lnTo>
                <a:lnTo>
                  <a:pt x="714375" y="17860"/>
                </a:lnTo>
                <a:lnTo>
                  <a:pt x="759024" y="17860"/>
                </a:lnTo>
                <a:lnTo>
                  <a:pt x="794742" y="8930"/>
                </a:lnTo>
                <a:lnTo>
                  <a:pt x="830461" y="8930"/>
                </a:lnTo>
                <a:lnTo>
                  <a:pt x="875109" y="8930"/>
                </a:lnTo>
                <a:lnTo>
                  <a:pt x="910828" y="8930"/>
                </a:lnTo>
                <a:lnTo>
                  <a:pt x="955477" y="8930"/>
                </a:lnTo>
                <a:lnTo>
                  <a:pt x="991195" y="8930"/>
                </a:lnTo>
                <a:lnTo>
                  <a:pt x="1035844" y="8930"/>
                </a:lnTo>
                <a:lnTo>
                  <a:pt x="1080492" y="0"/>
                </a:lnTo>
                <a:lnTo>
                  <a:pt x="1116211" y="0"/>
                </a:lnTo>
                <a:lnTo>
                  <a:pt x="1151930" y="0"/>
                </a:lnTo>
                <a:lnTo>
                  <a:pt x="1196578" y="0"/>
                </a:lnTo>
                <a:lnTo>
                  <a:pt x="1241227" y="0"/>
                </a:lnTo>
                <a:lnTo>
                  <a:pt x="1276945" y="0"/>
                </a:lnTo>
                <a:lnTo>
                  <a:pt x="1321594" y="0"/>
                </a:lnTo>
                <a:lnTo>
                  <a:pt x="1357313" y="0"/>
                </a:lnTo>
                <a:lnTo>
                  <a:pt x="1401961" y="0"/>
                </a:lnTo>
                <a:lnTo>
                  <a:pt x="1446609" y="0"/>
                </a:lnTo>
                <a:lnTo>
                  <a:pt x="1482328" y="8930"/>
                </a:lnTo>
                <a:lnTo>
                  <a:pt x="1526977" y="8930"/>
                </a:lnTo>
                <a:lnTo>
                  <a:pt x="1562695" y="17860"/>
                </a:lnTo>
                <a:lnTo>
                  <a:pt x="1589484" y="17860"/>
                </a:lnTo>
                <a:lnTo>
                  <a:pt x="1607344" y="17860"/>
                </a:lnTo>
                <a:lnTo>
                  <a:pt x="1607344" y="1786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0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Sometimes, to fit his rhythm, he omits </a:t>
            </a:r>
            <a:r>
              <a:rPr lang="en-US" dirty="0"/>
              <a:t>words altogether</a:t>
            </a:r>
            <a:r>
              <a:rPr lang="en-US" dirty="0" smtClean="0"/>
              <a:t>!</a:t>
            </a:r>
          </a:p>
          <a:p>
            <a:endParaRPr lang="en-US" sz="2600" dirty="0"/>
          </a:p>
          <a:p>
            <a:pPr lvl="1"/>
            <a:r>
              <a:rPr lang="en-US" sz="2200" b="1" dirty="0" smtClean="0">
                <a:solidFill>
                  <a:schemeClr val="accent2"/>
                </a:solidFill>
              </a:rPr>
              <a:t>He soon discerns, and weltering by his side</a:t>
            </a:r>
            <a:br>
              <a:rPr lang="en-US" sz="2200" b="1" dirty="0" smtClean="0">
                <a:solidFill>
                  <a:schemeClr val="accent2"/>
                </a:solidFill>
              </a:rPr>
            </a:br>
            <a:r>
              <a:rPr lang="en-US" sz="2200" b="1" dirty="0" smtClean="0">
                <a:solidFill>
                  <a:schemeClr val="accent2"/>
                </a:solidFill>
              </a:rPr>
              <a:t>One next himself in power, and next in crime,</a:t>
            </a: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Long after known in Palestine, and named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Beelzebub.</a:t>
            </a:r>
            <a:endParaRPr lang="en-US" sz="2200" b="1" dirty="0" smtClean="0">
              <a:solidFill>
                <a:schemeClr val="accent2"/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536031" y="3687961"/>
            <a:ext cx="759025" cy="937618"/>
          </a:xfrm>
          <a:custGeom>
            <a:avLst/>
            <a:gdLst/>
            <a:ahLst/>
            <a:cxnLst/>
            <a:rect l="0" t="0" r="0" b="0"/>
            <a:pathLst>
              <a:path w="759025" h="937618">
                <a:moveTo>
                  <a:pt x="0" y="464343"/>
                </a:moveTo>
                <a:lnTo>
                  <a:pt x="0" y="455414"/>
                </a:lnTo>
                <a:lnTo>
                  <a:pt x="8930" y="455414"/>
                </a:lnTo>
                <a:lnTo>
                  <a:pt x="8930" y="455414"/>
                </a:lnTo>
                <a:lnTo>
                  <a:pt x="17860" y="446484"/>
                </a:lnTo>
                <a:lnTo>
                  <a:pt x="17860" y="437554"/>
                </a:lnTo>
                <a:lnTo>
                  <a:pt x="26789" y="428625"/>
                </a:lnTo>
                <a:lnTo>
                  <a:pt x="44649" y="419695"/>
                </a:lnTo>
                <a:lnTo>
                  <a:pt x="53578" y="410765"/>
                </a:lnTo>
                <a:lnTo>
                  <a:pt x="62508" y="401835"/>
                </a:lnTo>
                <a:lnTo>
                  <a:pt x="71438" y="392906"/>
                </a:lnTo>
                <a:lnTo>
                  <a:pt x="80367" y="383976"/>
                </a:lnTo>
                <a:lnTo>
                  <a:pt x="98227" y="375046"/>
                </a:lnTo>
                <a:lnTo>
                  <a:pt x="107157" y="366117"/>
                </a:lnTo>
                <a:lnTo>
                  <a:pt x="116086" y="348257"/>
                </a:lnTo>
                <a:lnTo>
                  <a:pt x="125016" y="339328"/>
                </a:lnTo>
                <a:lnTo>
                  <a:pt x="133946" y="321468"/>
                </a:lnTo>
                <a:lnTo>
                  <a:pt x="142875" y="312539"/>
                </a:lnTo>
                <a:lnTo>
                  <a:pt x="151805" y="294679"/>
                </a:lnTo>
                <a:lnTo>
                  <a:pt x="160735" y="285750"/>
                </a:lnTo>
                <a:lnTo>
                  <a:pt x="160735" y="267890"/>
                </a:lnTo>
                <a:lnTo>
                  <a:pt x="169664" y="258960"/>
                </a:lnTo>
                <a:lnTo>
                  <a:pt x="178594" y="241101"/>
                </a:lnTo>
                <a:lnTo>
                  <a:pt x="178594" y="232171"/>
                </a:lnTo>
                <a:lnTo>
                  <a:pt x="187524" y="223242"/>
                </a:lnTo>
                <a:lnTo>
                  <a:pt x="187524" y="205382"/>
                </a:lnTo>
                <a:lnTo>
                  <a:pt x="196453" y="196453"/>
                </a:lnTo>
                <a:lnTo>
                  <a:pt x="196453" y="187523"/>
                </a:lnTo>
                <a:lnTo>
                  <a:pt x="205383" y="169664"/>
                </a:lnTo>
                <a:lnTo>
                  <a:pt x="205383" y="160734"/>
                </a:lnTo>
                <a:lnTo>
                  <a:pt x="205383" y="151804"/>
                </a:lnTo>
                <a:lnTo>
                  <a:pt x="214313" y="142875"/>
                </a:lnTo>
                <a:lnTo>
                  <a:pt x="223242" y="133945"/>
                </a:lnTo>
                <a:lnTo>
                  <a:pt x="223242" y="125015"/>
                </a:lnTo>
                <a:lnTo>
                  <a:pt x="232172" y="116085"/>
                </a:lnTo>
                <a:lnTo>
                  <a:pt x="232172" y="107156"/>
                </a:lnTo>
                <a:lnTo>
                  <a:pt x="232172" y="98226"/>
                </a:lnTo>
                <a:lnTo>
                  <a:pt x="241102" y="89296"/>
                </a:lnTo>
                <a:lnTo>
                  <a:pt x="241102" y="71437"/>
                </a:lnTo>
                <a:lnTo>
                  <a:pt x="241102" y="62507"/>
                </a:lnTo>
                <a:lnTo>
                  <a:pt x="250032" y="53578"/>
                </a:lnTo>
                <a:lnTo>
                  <a:pt x="250032" y="44648"/>
                </a:lnTo>
                <a:lnTo>
                  <a:pt x="250032" y="35718"/>
                </a:lnTo>
                <a:lnTo>
                  <a:pt x="250032" y="26789"/>
                </a:lnTo>
                <a:lnTo>
                  <a:pt x="250032" y="17859"/>
                </a:lnTo>
                <a:lnTo>
                  <a:pt x="250032" y="8929"/>
                </a:lnTo>
                <a:lnTo>
                  <a:pt x="250032" y="8929"/>
                </a:lnTo>
                <a:lnTo>
                  <a:pt x="250032" y="8929"/>
                </a:lnTo>
                <a:lnTo>
                  <a:pt x="250032" y="0"/>
                </a:lnTo>
                <a:lnTo>
                  <a:pt x="250032" y="0"/>
                </a:lnTo>
                <a:lnTo>
                  <a:pt x="250032" y="0"/>
                </a:lnTo>
                <a:lnTo>
                  <a:pt x="250032" y="0"/>
                </a:lnTo>
                <a:lnTo>
                  <a:pt x="250032" y="0"/>
                </a:lnTo>
                <a:lnTo>
                  <a:pt x="250032" y="0"/>
                </a:lnTo>
                <a:lnTo>
                  <a:pt x="250032" y="0"/>
                </a:lnTo>
                <a:lnTo>
                  <a:pt x="250032" y="8929"/>
                </a:lnTo>
                <a:lnTo>
                  <a:pt x="250032" y="8929"/>
                </a:lnTo>
                <a:lnTo>
                  <a:pt x="241102" y="17859"/>
                </a:lnTo>
                <a:lnTo>
                  <a:pt x="250032" y="26789"/>
                </a:lnTo>
                <a:lnTo>
                  <a:pt x="250032" y="35718"/>
                </a:lnTo>
                <a:lnTo>
                  <a:pt x="250032" y="44648"/>
                </a:lnTo>
                <a:lnTo>
                  <a:pt x="250032" y="62507"/>
                </a:lnTo>
                <a:lnTo>
                  <a:pt x="250032" y="80367"/>
                </a:lnTo>
                <a:lnTo>
                  <a:pt x="250032" y="98226"/>
                </a:lnTo>
                <a:lnTo>
                  <a:pt x="250032" y="116085"/>
                </a:lnTo>
                <a:lnTo>
                  <a:pt x="250032" y="133945"/>
                </a:lnTo>
                <a:lnTo>
                  <a:pt x="250032" y="151804"/>
                </a:lnTo>
                <a:lnTo>
                  <a:pt x="250032" y="169664"/>
                </a:lnTo>
                <a:lnTo>
                  <a:pt x="250032" y="196453"/>
                </a:lnTo>
                <a:lnTo>
                  <a:pt x="258961" y="223242"/>
                </a:lnTo>
                <a:lnTo>
                  <a:pt x="267891" y="250031"/>
                </a:lnTo>
                <a:lnTo>
                  <a:pt x="276821" y="276820"/>
                </a:lnTo>
                <a:lnTo>
                  <a:pt x="285750" y="312539"/>
                </a:lnTo>
                <a:lnTo>
                  <a:pt x="303610" y="339328"/>
                </a:lnTo>
                <a:lnTo>
                  <a:pt x="312539" y="375046"/>
                </a:lnTo>
                <a:lnTo>
                  <a:pt x="330399" y="401835"/>
                </a:lnTo>
                <a:lnTo>
                  <a:pt x="348258" y="437554"/>
                </a:lnTo>
                <a:lnTo>
                  <a:pt x="366117" y="473273"/>
                </a:lnTo>
                <a:lnTo>
                  <a:pt x="392907" y="500062"/>
                </a:lnTo>
                <a:lnTo>
                  <a:pt x="410766" y="535781"/>
                </a:lnTo>
                <a:lnTo>
                  <a:pt x="437555" y="571500"/>
                </a:lnTo>
                <a:lnTo>
                  <a:pt x="464344" y="598289"/>
                </a:lnTo>
                <a:lnTo>
                  <a:pt x="482203" y="634007"/>
                </a:lnTo>
                <a:lnTo>
                  <a:pt x="508992" y="669726"/>
                </a:lnTo>
                <a:lnTo>
                  <a:pt x="535782" y="696515"/>
                </a:lnTo>
                <a:lnTo>
                  <a:pt x="562571" y="732234"/>
                </a:lnTo>
                <a:lnTo>
                  <a:pt x="589360" y="759023"/>
                </a:lnTo>
                <a:lnTo>
                  <a:pt x="616149" y="785812"/>
                </a:lnTo>
                <a:lnTo>
                  <a:pt x="642938" y="812601"/>
                </a:lnTo>
                <a:lnTo>
                  <a:pt x="669727" y="839390"/>
                </a:lnTo>
                <a:lnTo>
                  <a:pt x="687586" y="866179"/>
                </a:lnTo>
                <a:lnTo>
                  <a:pt x="714375" y="892968"/>
                </a:lnTo>
                <a:lnTo>
                  <a:pt x="732235" y="910828"/>
                </a:lnTo>
                <a:lnTo>
                  <a:pt x="750094" y="928687"/>
                </a:lnTo>
                <a:lnTo>
                  <a:pt x="759024" y="937617"/>
                </a:lnTo>
                <a:lnTo>
                  <a:pt x="759024" y="93761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750344" y="2536031"/>
            <a:ext cx="26790" cy="669727"/>
          </a:xfrm>
          <a:custGeom>
            <a:avLst/>
            <a:gdLst/>
            <a:ahLst/>
            <a:cxnLst/>
            <a:rect l="0" t="0" r="0" b="0"/>
            <a:pathLst>
              <a:path w="26790" h="669727">
                <a:moveTo>
                  <a:pt x="17859" y="17860"/>
                </a:move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0"/>
                </a:lnTo>
                <a:lnTo>
                  <a:pt x="17859" y="0"/>
                </a:lnTo>
                <a:lnTo>
                  <a:pt x="26789" y="17860"/>
                </a:lnTo>
                <a:lnTo>
                  <a:pt x="26789" y="35719"/>
                </a:lnTo>
                <a:lnTo>
                  <a:pt x="26789" y="80367"/>
                </a:lnTo>
                <a:lnTo>
                  <a:pt x="17859" y="125016"/>
                </a:lnTo>
                <a:lnTo>
                  <a:pt x="17859" y="178594"/>
                </a:lnTo>
                <a:lnTo>
                  <a:pt x="17859" y="241102"/>
                </a:lnTo>
                <a:lnTo>
                  <a:pt x="17859" y="303609"/>
                </a:lnTo>
                <a:lnTo>
                  <a:pt x="8929" y="366117"/>
                </a:lnTo>
                <a:lnTo>
                  <a:pt x="8929" y="428625"/>
                </a:lnTo>
                <a:lnTo>
                  <a:pt x="0" y="482203"/>
                </a:lnTo>
                <a:lnTo>
                  <a:pt x="0" y="535781"/>
                </a:lnTo>
                <a:lnTo>
                  <a:pt x="0" y="580430"/>
                </a:lnTo>
                <a:lnTo>
                  <a:pt x="0" y="616148"/>
                </a:lnTo>
                <a:lnTo>
                  <a:pt x="0" y="642937"/>
                </a:lnTo>
                <a:lnTo>
                  <a:pt x="0" y="669726"/>
                </a:lnTo>
                <a:lnTo>
                  <a:pt x="0" y="669726"/>
                </a:lnTo>
                <a:lnTo>
                  <a:pt x="0" y="669726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527102" y="2750344"/>
            <a:ext cx="634008" cy="303610"/>
          </a:xfrm>
          <a:custGeom>
            <a:avLst/>
            <a:gdLst/>
            <a:ahLst/>
            <a:cxnLst/>
            <a:rect l="0" t="0" r="0" b="0"/>
            <a:pathLst>
              <a:path w="634008" h="303610">
                <a:moveTo>
                  <a:pt x="0" y="44648"/>
                </a:moveTo>
                <a:lnTo>
                  <a:pt x="8929" y="35719"/>
                </a:lnTo>
                <a:lnTo>
                  <a:pt x="35718" y="35719"/>
                </a:lnTo>
                <a:lnTo>
                  <a:pt x="44648" y="35719"/>
                </a:lnTo>
                <a:lnTo>
                  <a:pt x="89296" y="35719"/>
                </a:lnTo>
                <a:lnTo>
                  <a:pt x="133945" y="26789"/>
                </a:lnTo>
                <a:lnTo>
                  <a:pt x="187523" y="26789"/>
                </a:lnTo>
                <a:lnTo>
                  <a:pt x="241101" y="26789"/>
                </a:lnTo>
                <a:lnTo>
                  <a:pt x="294679" y="17859"/>
                </a:lnTo>
                <a:lnTo>
                  <a:pt x="348257" y="17859"/>
                </a:lnTo>
                <a:lnTo>
                  <a:pt x="392906" y="17859"/>
                </a:lnTo>
                <a:lnTo>
                  <a:pt x="428625" y="17859"/>
                </a:lnTo>
                <a:lnTo>
                  <a:pt x="464343" y="17859"/>
                </a:lnTo>
                <a:lnTo>
                  <a:pt x="491132" y="17859"/>
                </a:lnTo>
                <a:lnTo>
                  <a:pt x="500062" y="17859"/>
                </a:lnTo>
                <a:lnTo>
                  <a:pt x="517921" y="8929"/>
                </a:lnTo>
                <a:lnTo>
                  <a:pt x="517921" y="8929"/>
                </a:lnTo>
                <a:lnTo>
                  <a:pt x="517921" y="17859"/>
                </a:lnTo>
                <a:lnTo>
                  <a:pt x="517921" y="17859"/>
                </a:lnTo>
                <a:lnTo>
                  <a:pt x="508992" y="17859"/>
                </a:lnTo>
                <a:lnTo>
                  <a:pt x="508992" y="17859"/>
                </a:lnTo>
                <a:lnTo>
                  <a:pt x="500062" y="17859"/>
                </a:lnTo>
                <a:lnTo>
                  <a:pt x="500062" y="26789"/>
                </a:lnTo>
                <a:lnTo>
                  <a:pt x="491132" y="35719"/>
                </a:lnTo>
                <a:lnTo>
                  <a:pt x="491132" y="35719"/>
                </a:lnTo>
                <a:lnTo>
                  <a:pt x="482203" y="44648"/>
                </a:lnTo>
                <a:lnTo>
                  <a:pt x="482203" y="62507"/>
                </a:lnTo>
                <a:lnTo>
                  <a:pt x="473273" y="71437"/>
                </a:lnTo>
                <a:lnTo>
                  <a:pt x="455414" y="89296"/>
                </a:lnTo>
                <a:lnTo>
                  <a:pt x="437554" y="107156"/>
                </a:lnTo>
                <a:lnTo>
                  <a:pt x="428625" y="133945"/>
                </a:lnTo>
                <a:lnTo>
                  <a:pt x="419695" y="151804"/>
                </a:lnTo>
                <a:lnTo>
                  <a:pt x="401836" y="178593"/>
                </a:lnTo>
                <a:lnTo>
                  <a:pt x="392906" y="214312"/>
                </a:lnTo>
                <a:lnTo>
                  <a:pt x="401836" y="241101"/>
                </a:lnTo>
                <a:lnTo>
                  <a:pt x="401836" y="258960"/>
                </a:lnTo>
                <a:lnTo>
                  <a:pt x="419695" y="276820"/>
                </a:lnTo>
                <a:lnTo>
                  <a:pt x="446484" y="294679"/>
                </a:lnTo>
                <a:lnTo>
                  <a:pt x="473273" y="303609"/>
                </a:lnTo>
                <a:lnTo>
                  <a:pt x="500062" y="303609"/>
                </a:lnTo>
                <a:lnTo>
                  <a:pt x="535781" y="294679"/>
                </a:lnTo>
                <a:lnTo>
                  <a:pt x="571500" y="285749"/>
                </a:lnTo>
                <a:lnTo>
                  <a:pt x="589359" y="267890"/>
                </a:lnTo>
                <a:lnTo>
                  <a:pt x="616148" y="250031"/>
                </a:lnTo>
                <a:lnTo>
                  <a:pt x="634007" y="214312"/>
                </a:lnTo>
                <a:lnTo>
                  <a:pt x="634007" y="187523"/>
                </a:lnTo>
                <a:lnTo>
                  <a:pt x="634007" y="151804"/>
                </a:lnTo>
                <a:lnTo>
                  <a:pt x="625078" y="116085"/>
                </a:lnTo>
                <a:lnTo>
                  <a:pt x="607218" y="89296"/>
                </a:lnTo>
                <a:lnTo>
                  <a:pt x="589359" y="62507"/>
                </a:lnTo>
                <a:lnTo>
                  <a:pt x="562570" y="35719"/>
                </a:lnTo>
                <a:lnTo>
                  <a:pt x="535781" y="17859"/>
                </a:lnTo>
                <a:lnTo>
                  <a:pt x="508992" y="8929"/>
                </a:lnTo>
                <a:lnTo>
                  <a:pt x="500062" y="0"/>
                </a:lnTo>
                <a:lnTo>
                  <a:pt x="50006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8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72324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In the very </a:t>
            </a:r>
            <a:r>
              <a:rPr lang="en-US" dirty="0"/>
              <a:t>first sentence of the poem (which is sixteen lines </a:t>
            </a:r>
            <a:r>
              <a:rPr lang="en-US" dirty="0" smtClean="0"/>
              <a:t>long!)</a:t>
            </a:r>
            <a:r>
              <a:rPr lang="en-US" dirty="0"/>
              <a:t> </a:t>
            </a:r>
            <a:r>
              <a:rPr lang="en-US" dirty="0" smtClean="0"/>
              <a:t>Milton delays </a:t>
            </a:r>
            <a:r>
              <a:rPr lang="en-US" dirty="0"/>
              <a:t>the main verb for nearly six </a:t>
            </a:r>
            <a:r>
              <a:rPr lang="en-US" dirty="0" smtClean="0"/>
              <a:t>lines!</a:t>
            </a:r>
            <a:endParaRPr lang="en-US" dirty="0"/>
          </a:p>
          <a:p>
            <a:pPr lvl="0"/>
            <a:r>
              <a:rPr lang="en-US" dirty="0" smtClean="0"/>
              <a:t>What </a:t>
            </a:r>
            <a:r>
              <a:rPr lang="en-US" dirty="0"/>
              <a:t>Milton means is </a:t>
            </a:r>
            <a:r>
              <a:rPr lang="en-US" dirty="0" smtClean="0"/>
              <a:t>– </a:t>
            </a:r>
          </a:p>
          <a:p>
            <a:pPr lvl="1"/>
            <a:r>
              <a:rPr lang="en-US" sz="2000" b="1" dirty="0" smtClean="0">
                <a:solidFill>
                  <a:schemeClr val="accent2"/>
                </a:solidFill>
              </a:rPr>
              <a:t>"Sing, Muse, </a:t>
            </a:r>
            <a:r>
              <a:rPr lang="en-US" sz="2000" b="1" dirty="0">
                <a:solidFill>
                  <a:schemeClr val="accent2"/>
                </a:solidFill>
              </a:rPr>
              <a:t>of man's first disobedience, and the fruit of that Forbidden </a:t>
            </a:r>
            <a:r>
              <a:rPr lang="en-US" sz="2000" b="1" dirty="0" smtClean="0">
                <a:solidFill>
                  <a:schemeClr val="accent2"/>
                </a:solidFill>
              </a:rPr>
              <a:t>Tree…" </a:t>
            </a:r>
          </a:p>
          <a:p>
            <a:pPr marL="0" lvl="0" indent="0">
              <a:buNone/>
            </a:pPr>
            <a:r>
              <a:rPr lang="en-US" dirty="0" smtClean="0"/>
              <a:t>but </a:t>
            </a:r>
            <a:r>
              <a:rPr lang="en-US" dirty="0"/>
              <a:t>he inverts the order and starts </a:t>
            </a:r>
            <a:r>
              <a:rPr lang="en-US" dirty="0" smtClean="0"/>
              <a:t>with –  </a:t>
            </a:r>
          </a:p>
          <a:p>
            <a:pPr marL="0" lvl="0" indent="0">
              <a:buNone/>
            </a:pPr>
            <a:r>
              <a:rPr lang="en-US" dirty="0"/>
              <a:t>	</a:t>
            </a:r>
            <a:r>
              <a:rPr lang="en-US" sz="2000" b="1" dirty="0" smtClean="0">
                <a:solidFill>
                  <a:schemeClr val="accent2"/>
                </a:solidFill>
              </a:rPr>
              <a:t>"</a:t>
            </a:r>
            <a:r>
              <a:rPr lang="en-US" sz="2000" b="1" dirty="0">
                <a:solidFill>
                  <a:schemeClr val="accent2"/>
                </a:solidFill>
              </a:rPr>
              <a:t>Of man's first disobedience, and the Fruit/ Of that </a:t>
            </a:r>
            <a:r>
              <a:rPr lang="en-US" sz="2000" b="1" dirty="0" smtClean="0">
                <a:solidFill>
                  <a:schemeClr val="accent2"/>
                </a:solidFill>
              </a:rPr>
              <a:t>	Forbidden Tree…”</a:t>
            </a:r>
          </a:p>
          <a:p>
            <a:pPr marL="0" lvl="0" indent="0">
              <a:buNone/>
            </a:pPr>
            <a:r>
              <a:rPr lang="en-US" dirty="0" smtClean="0"/>
              <a:t>He doesn’t get to the verb “sing” until line 6!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72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rephrase these lines using normal English syntax?</a:t>
            </a:r>
            <a:br>
              <a:rPr lang="en-US" dirty="0" smtClean="0"/>
            </a:br>
            <a:endParaRPr lang="en-US" dirty="0" smtClean="0"/>
          </a:p>
          <a:p>
            <a:pPr marL="914400" lvl="2" indent="0">
              <a:buNone/>
            </a:pPr>
            <a:r>
              <a:rPr lang="en-US" sz="2600" dirty="0" smtClean="0"/>
              <a:t>	</a:t>
            </a:r>
            <a:r>
              <a:rPr lang="en-US" sz="2400" b="1" dirty="0" smtClean="0">
                <a:solidFill>
                  <a:schemeClr val="accent2"/>
                </a:solidFill>
              </a:rPr>
              <a:t>“Fallen Cherub, to be weak is miserable,</a:t>
            </a:r>
            <a:br>
              <a:rPr lang="en-US" sz="2400" b="1" dirty="0" smtClean="0">
                <a:solidFill>
                  <a:schemeClr val="accent2"/>
                </a:solidFill>
              </a:rPr>
            </a:br>
            <a:r>
              <a:rPr lang="en-US" sz="2400" b="1" dirty="0" smtClean="0">
                <a:solidFill>
                  <a:schemeClr val="accent2"/>
                </a:solidFill>
              </a:rPr>
              <a:t>Doing or suffering: But of this be sure,</a:t>
            </a:r>
            <a:br>
              <a:rPr lang="en-US" sz="2400" b="1" dirty="0" smtClean="0">
                <a:solidFill>
                  <a:schemeClr val="accent2"/>
                </a:solidFill>
              </a:rPr>
            </a:br>
            <a:r>
              <a:rPr lang="en-US" sz="2400" b="1" dirty="0" smtClean="0">
                <a:solidFill>
                  <a:schemeClr val="accent2"/>
                </a:solidFill>
              </a:rPr>
              <a:t>To do aught good will never be our task,</a:t>
            </a:r>
            <a:br>
              <a:rPr lang="en-US" sz="2400" b="1" dirty="0" smtClean="0">
                <a:solidFill>
                  <a:schemeClr val="accent2"/>
                </a:solidFill>
              </a:rPr>
            </a:br>
            <a:r>
              <a:rPr lang="en-US" sz="2400" b="1" dirty="0" smtClean="0">
                <a:solidFill>
                  <a:schemeClr val="accent2"/>
                </a:solidFill>
              </a:rPr>
              <a:t>But ever to do ill our sole delight,</a:t>
            </a:r>
            <a:br>
              <a:rPr lang="en-US" sz="2400" b="1" dirty="0" smtClean="0">
                <a:solidFill>
                  <a:schemeClr val="accent2"/>
                </a:solidFill>
              </a:rPr>
            </a:br>
            <a:r>
              <a:rPr lang="en-US" sz="2400" b="1" dirty="0" smtClean="0">
                <a:solidFill>
                  <a:schemeClr val="accent2"/>
                </a:solidFill>
              </a:rPr>
              <a:t>As being contrary to his high will</a:t>
            </a:r>
            <a:br>
              <a:rPr lang="en-US" sz="2400" b="1" dirty="0" smtClean="0">
                <a:solidFill>
                  <a:schemeClr val="accent2"/>
                </a:solidFill>
              </a:rPr>
            </a:br>
            <a:r>
              <a:rPr lang="en-US" sz="2400" b="1" dirty="0" smtClean="0">
                <a:solidFill>
                  <a:schemeClr val="accent2"/>
                </a:solidFill>
              </a:rPr>
              <a:t>Whom we resist…</a:t>
            </a:r>
            <a:endParaRPr lang="en-US" sz="24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08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Allusions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231" y="4419600"/>
            <a:ext cx="8355772" cy="1696204"/>
          </a:xfrm>
        </p:spPr>
        <p:txBody>
          <a:bodyPr>
            <a:normAutofit/>
          </a:bodyPr>
          <a:lstStyle/>
          <a:p>
            <a:r>
              <a:rPr lang="en-US" dirty="0" smtClean="0"/>
              <a:t>	References to statements, people, places, events or things from literature, history, religion, mythology, politics, sports, science or popular culture.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08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“He’s a regular Babe Ruth!”</a:t>
            </a:r>
          </a:p>
          <a:p>
            <a:r>
              <a:rPr lang="en-US" dirty="0" smtClean="0"/>
              <a:t>“He’s really smart – what an Einstein!”</a:t>
            </a:r>
          </a:p>
          <a:p>
            <a:r>
              <a:rPr lang="en-US" dirty="0" smtClean="0"/>
              <a:t>“He looked like Shaq out on the court today.”</a:t>
            </a:r>
          </a:p>
          <a:p>
            <a:r>
              <a:rPr lang="en-US" dirty="0" smtClean="0"/>
              <a:t>Did you see what she posted last night? It was like </a:t>
            </a:r>
            <a:r>
              <a:rPr lang="en-US" dirty="0" err="1" smtClean="0"/>
              <a:t>Twittergate</a:t>
            </a:r>
            <a:r>
              <a:rPr lang="en-US" dirty="0" smtClean="0"/>
              <a:t>!”</a:t>
            </a:r>
          </a:p>
          <a:p>
            <a:r>
              <a:rPr lang="en-US" dirty="0" smtClean="0"/>
              <a:t>“My teacher totally pulled a </a:t>
            </a:r>
            <a:r>
              <a:rPr lang="en-US" dirty="0" err="1" smtClean="0"/>
              <a:t>Kanye</a:t>
            </a:r>
            <a:r>
              <a:rPr lang="en-US" dirty="0" smtClean="0"/>
              <a:t> in class today.”</a:t>
            </a:r>
          </a:p>
          <a:p>
            <a:r>
              <a:rPr lang="en-US" dirty="0" smtClean="0"/>
              <a:t>“The relief workers were a worthy group of Good Samaritans.”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58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Epic similes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231" y="4419600"/>
            <a:ext cx="8355772" cy="169620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makes a simile </a:t>
            </a:r>
            <a:r>
              <a:rPr lang="en-US" b="1" dirty="0" smtClean="0"/>
              <a:t>epic</a:t>
            </a:r>
            <a:r>
              <a:rPr lang="en-US" dirty="0" smtClean="0"/>
              <a:t>? </a:t>
            </a:r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When something in the poem is compared to something quite outside the poem – often an animal, sometimes a human being or a human 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08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Epic similes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epic similes does Milton use to describe Satan’s bulk in lines 192 – 202 of </a:t>
            </a:r>
            <a:r>
              <a:rPr lang="en-US" i="1" dirty="0" smtClean="0"/>
              <a:t>Paradise Lost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  <a:p>
            <a:pPr marL="1371600" lvl="3" indent="0">
              <a:buNone/>
            </a:pPr>
            <a:r>
              <a:rPr lang="en-US" sz="2200" dirty="0" smtClean="0"/>
              <a:t>Thus Satan…lay floating many a rood, in bulk as huge</a:t>
            </a:r>
            <a:br>
              <a:rPr lang="en-US" sz="2200" dirty="0" smtClean="0"/>
            </a:br>
            <a:r>
              <a:rPr lang="en-US" sz="2200" dirty="0" smtClean="0"/>
              <a:t>As whom the fables name of monstrous size,</a:t>
            </a:r>
            <a:br>
              <a:rPr lang="en-US" sz="2200" dirty="0" smtClean="0"/>
            </a:br>
            <a:r>
              <a:rPr lang="en-US" sz="2200" dirty="0" err="1" smtClean="0"/>
              <a:t>Titanian</a:t>
            </a:r>
            <a:r>
              <a:rPr lang="en-US" sz="2200" dirty="0" smtClean="0"/>
              <a:t> or Earth-born, that warred on Jove,</a:t>
            </a:r>
            <a:br>
              <a:rPr lang="en-US" sz="2200" dirty="0" smtClean="0"/>
            </a:br>
            <a:r>
              <a:rPr lang="en-US" sz="2200" dirty="0" err="1" smtClean="0"/>
              <a:t>Briareos</a:t>
            </a:r>
            <a:r>
              <a:rPr lang="en-US" sz="2200" dirty="0" smtClean="0"/>
              <a:t> or Typhon, whom the den</a:t>
            </a:r>
            <a:br>
              <a:rPr lang="en-US" sz="2200" dirty="0" smtClean="0"/>
            </a:br>
            <a:r>
              <a:rPr lang="en-US" sz="2200" dirty="0" smtClean="0"/>
              <a:t>By ancient Tarsus held, or that sea-beast</a:t>
            </a:r>
            <a:br>
              <a:rPr lang="en-US" sz="2200" dirty="0" smtClean="0"/>
            </a:br>
            <a:r>
              <a:rPr lang="en-US" sz="2200" dirty="0" smtClean="0"/>
              <a:t>Leviathan, which God of all his works</a:t>
            </a:r>
            <a:br>
              <a:rPr lang="en-US" sz="2200" dirty="0" smtClean="0"/>
            </a:br>
            <a:r>
              <a:rPr lang="en-US" sz="2200" dirty="0" smtClean="0"/>
              <a:t>Created hugest that swim in the ocean stream</a:t>
            </a:r>
          </a:p>
        </p:txBody>
      </p:sp>
    </p:spTree>
    <p:extLst>
      <p:ext uri="{BB962C8B-B14F-4D97-AF65-F5344CB8AC3E}">
        <p14:creationId xmlns:p14="http://schemas.microsoft.com/office/powerpoint/2010/main" val="320058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231" y="4419600"/>
            <a:ext cx="8355772" cy="121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unique manner in which writers use language to express their ideas. </a:t>
            </a:r>
          </a:p>
          <a:p>
            <a:endParaRPr lang="en-US" dirty="0"/>
          </a:p>
          <a:p>
            <a:r>
              <a:rPr lang="en-US" dirty="0" smtClean="0"/>
              <a:t>Two of the main aspects of style are</a:t>
            </a:r>
          </a:p>
          <a:p>
            <a:r>
              <a:rPr lang="en-US" b="1" dirty="0"/>
              <a:t>d</a:t>
            </a:r>
            <a:r>
              <a:rPr lang="en-US" b="1" dirty="0" smtClean="0"/>
              <a:t>iction</a:t>
            </a:r>
            <a:r>
              <a:rPr lang="en-US" dirty="0" smtClean="0"/>
              <a:t> and </a:t>
            </a:r>
            <a:r>
              <a:rPr lang="en-US" b="1" dirty="0" smtClean="0"/>
              <a:t>syntax</a:t>
            </a:r>
            <a:r>
              <a:rPr lang="en-US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981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63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 choice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53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260</TotalTime>
  <Words>684</Words>
  <Application>Microsoft Office PowerPoint</Application>
  <PresentationFormat>On-screen Show (4:3)</PresentationFormat>
  <Paragraphs>105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Travelogue</vt:lpstr>
      <vt:lpstr>Milton’s Style</vt:lpstr>
      <vt:lpstr>Milton’s style</vt:lpstr>
      <vt:lpstr>Allusions</vt:lpstr>
      <vt:lpstr>Allusions</vt:lpstr>
      <vt:lpstr>Epic similes</vt:lpstr>
      <vt:lpstr>Epic similes</vt:lpstr>
      <vt:lpstr>Style</vt:lpstr>
      <vt:lpstr>Diction</vt:lpstr>
      <vt:lpstr>Diction</vt:lpstr>
      <vt:lpstr>Diction</vt:lpstr>
      <vt:lpstr>Syntax</vt:lpstr>
      <vt:lpstr>Syntax</vt:lpstr>
      <vt:lpstr>Syntax</vt:lpstr>
      <vt:lpstr>Syntax</vt:lpstr>
      <vt:lpstr>Syntax</vt:lpstr>
      <vt:lpstr>Syntax</vt:lpstr>
      <vt:lpstr>Syntax</vt:lpstr>
      <vt:lpstr>Syntax</vt:lpstr>
      <vt:lpstr>Syntax</vt:lpstr>
      <vt:lpstr>Syntax</vt:lpstr>
      <vt:lpstr>Syntax</vt:lpstr>
      <vt:lpstr>Syntax</vt:lpstr>
      <vt:lpstr>Syntax</vt:lpstr>
      <vt:lpstr>Syntax</vt:lpstr>
      <vt:lpstr>Syntax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</dc:title>
  <dc:creator>Zack Cyphers</dc:creator>
  <cp:lastModifiedBy>DoDDS-E</cp:lastModifiedBy>
  <cp:revision>25</cp:revision>
  <dcterms:created xsi:type="dcterms:W3CDTF">2013-02-24T15:55:58Z</dcterms:created>
  <dcterms:modified xsi:type="dcterms:W3CDTF">2014-02-26T13:54:41Z</dcterms:modified>
</cp:coreProperties>
</file>